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11.jpg" ContentType="image/jpg"/>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5"/>
  </p:notesMasterIdLst>
  <p:handoutMasterIdLst>
    <p:handoutMasterId r:id="rId16"/>
  </p:handoutMasterIdLst>
  <p:sldIdLst>
    <p:sldId id="286" r:id="rId5"/>
    <p:sldId id="285" r:id="rId6"/>
    <p:sldId id="256" r:id="rId7"/>
    <p:sldId id="293" r:id="rId8"/>
    <p:sldId id="294" r:id="rId9"/>
    <p:sldId id="295" r:id="rId10"/>
    <p:sldId id="270" r:id="rId11"/>
    <p:sldId id="272" r:id="rId12"/>
    <p:sldId id="296" r:id="rId13"/>
    <p:sldId id="290" r:id="rId14"/>
  </p:sldIdLst>
  <p:sldSz cx="10691813" cy="7559675"/>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6" autoAdjust="0"/>
  </p:normalViewPr>
  <p:slideViewPr>
    <p:cSldViewPr snapToGrid="0">
      <p:cViewPr varScale="1">
        <p:scale>
          <a:sx n="100" d="100"/>
          <a:sy n="100" d="100"/>
        </p:scale>
        <p:origin x="-1464" y="-90"/>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1">
            <a:lumMod val="50000"/>
          </a:schemeClr>
        </a:solidFill>
        <a:sp3d prstMaterial="plastic">
          <a:bevelT w="120900" h="88900"/>
          <a:bevelB w="88900" h="31750" prst="angle"/>
        </a:sp3d>
      </dgm:spPr>
      <dgm:t>
        <a:bodyPr>
          <a:sp3d/>
        </a:bodyPr>
        <a:lstStyle/>
        <a:p>
          <a:r>
            <a:rPr lang="tr-TR" sz="1600">
              <a:solidFill>
                <a:schemeClr val="tx1"/>
              </a:solidFill>
            </a:rPr>
            <a:t>Kontrol Ortamı</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accent1">
            <a:lumMod val="75000"/>
            <a:alpha val="90000"/>
          </a:schemeClr>
        </a:solidFill>
      </dgm:spPr>
      <dgm:t>
        <a:bodyPr>
          <a:sp3d/>
        </a:bodyPr>
        <a:lstStyle/>
        <a:p>
          <a:r>
            <a:rPr lang="tr-TR" sz="1600">
              <a:solidFill>
                <a:schemeClr val="tx1"/>
              </a:solidFill>
            </a:rPr>
            <a:t>4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accent1">
            <a:lumMod val="60000"/>
            <a:lumOff val="40000"/>
            <a:alpha val="90000"/>
          </a:schemeClr>
        </a:solidFill>
      </dgm:spPr>
      <dgm:t>
        <a:bodyPr>
          <a:sp3d/>
        </a:bodyPr>
        <a:lstStyle/>
        <a:p>
          <a:r>
            <a:rPr lang="tr-TR" sz="1600">
              <a:solidFill>
                <a:schemeClr val="tx1"/>
              </a:solidFill>
            </a:rPr>
            <a:t>26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accent1">
            <a:lumMod val="40000"/>
            <a:lumOff val="60000"/>
            <a:alpha val="90000"/>
          </a:schemeClr>
        </a:solidFill>
      </dgm:spPr>
      <dgm:t>
        <a:bodyPr>
          <a:sp3d/>
        </a:bodyPr>
        <a:lstStyle/>
        <a:p>
          <a:r>
            <a:rPr lang="tr-TR" sz="1600">
              <a:solidFill>
                <a:schemeClr val="tx1"/>
              </a:solidFill>
            </a:rPr>
            <a:t>28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accent1">
            <a:lumMod val="20000"/>
            <a:lumOff val="80000"/>
            <a:alpha val="90000"/>
          </a:schemeClr>
        </a:solidFill>
      </dgm:spPr>
      <dgm:t>
        <a:bodyPr>
          <a:sp3d/>
        </a:bodyPr>
        <a:lstStyle/>
        <a:p>
          <a:r>
            <a:rPr lang="tr-TR" sz="1600">
              <a:solidFill>
                <a:schemeClr val="tx1"/>
              </a:solidFill>
            </a:rPr>
            <a:t>20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2229CF06-6C6D-4109-A5C0-B947ED582219}" type="presOf" srcId="{47EC5FC3-CC32-419F-88B8-A032653586D9}" destId="{3F604119-9727-4042-8C56-82D02679FAFF}"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A36733BA-619F-416D-8844-852C8120DFFF}" type="presOf" srcId="{D6D07271-5D5B-4310-9C76-BC9EC96BD12A}" destId="{69CC777C-E0CC-4199-ACB1-0EB4A45B44B1}" srcOrd="0" destOrd="0" presId="urn:microsoft.com/office/officeart/2005/8/layout/lProcess3"/>
    <dgm:cxn modelId="{43CEE69C-E2A4-44F0-B215-F6902952A0F9}" type="presOf" srcId="{0C05AD5A-BCD1-4314-8B62-66993ED88846}" destId="{5BD2DAC3-2DEC-45FF-A1F9-0CFE82EADFC6}"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90997E5B-FD89-43DD-BCB3-CEBA7696F172}" type="presOf" srcId="{01F19B66-A444-47D1-858B-05EBC98B9CDB}" destId="{9DD311D4-5A44-4825-80BF-0125A19ABB1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C7F30CA4-93E1-4CE4-8C25-2B79D3641F4C}" type="presOf" srcId="{A3DDA653-9B69-4A2B-8BD3-B52F8BA7ED77}" destId="{38E87685-7C8B-4554-AC46-6D17B3B264AE}"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F53BF411-6225-4A77-9F95-64301E9196A6}" type="presOf" srcId="{F013F5B4-46E2-4DE6-B5FA-455BADAEAE57}" destId="{6E13559D-4DB0-403D-B55D-B73C23B7FD1A}" srcOrd="0" destOrd="0" presId="urn:microsoft.com/office/officeart/2005/8/layout/lProcess3"/>
    <dgm:cxn modelId="{C421A827-07DA-4309-B2A5-F1D01AEA9521}" type="presParOf" srcId="{38E87685-7C8B-4554-AC46-6D17B3B264AE}" destId="{BBD29F49-ABF4-43CE-A38E-5697EA3E9990}" srcOrd="0" destOrd="0" presId="urn:microsoft.com/office/officeart/2005/8/layout/lProcess3"/>
    <dgm:cxn modelId="{576A0538-8FFA-486C-8199-4185A66E1616}" type="presParOf" srcId="{BBD29F49-ABF4-43CE-A38E-5697EA3E9990}" destId="{69CC777C-E0CC-4199-ACB1-0EB4A45B44B1}" srcOrd="0" destOrd="0" presId="urn:microsoft.com/office/officeart/2005/8/layout/lProcess3"/>
    <dgm:cxn modelId="{4548180D-679F-405F-8CF4-AA05F95B2143}" type="presParOf" srcId="{BBD29F49-ABF4-43CE-A38E-5697EA3E9990}" destId="{4606180E-28AD-46AF-98D9-2CCFCEE8CC77}" srcOrd="1" destOrd="0" presId="urn:microsoft.com/office/officeart/2005/8/layout/lProcess3"/>
    <dgm:cxn modelId="{B0366C91-39A4-4874-827E-D113394CA85A}" type="presParOf" srcId="{BBD29F49-ABF4-43CE-A38E-5697EA3E9990}" destId="{3F604119-9727-4042-8C56-82D02679FAFF}" srcOrd="2" destOrd="0" presId="urn:microsoft.com/office/officeart/2005/8/layout/lProcess3"/>
    <dgm:cxn modelId="{BF9028B6-E71F-4D2C-AF23-091311F224FC}" type="presParOf" srcId="{BBD29F49-ABF4-43CE-A38E-5697EA3E9990}" destId="{268A4D5F-A9A4-4E2E-86D9-5D1D4FE33261}" srcOrd="3" destOrd="0" presId="urn:microsoft.com/office/officeart/2005/8/layout/lProcess3"/>
    <dgm:cxn modelId="{1034329A-D5C4-425B-91FF-9662EDE99C77}" type="presParOf" srcId="{BBD29F49-ABF4-43CE-A38E-5697EA3E9990}" destId="{9DD311D4-5A44-4825-80BF-0125A19ABB16}" srcOrd="4" destOrd="0" presId="urn:microsoft.com/office/officeart/2005/8/layout/lProcess3"/>
    <dgm:cxn modelId="{91E13213-C1AD-4C5C-BF61-581C5C405DAA}" type="presParOf" srcId="{BBD29F49-ABF4-43CE-A38E-5697EA3E9990}" destId="{C7C3D65B-CE74-4D79-ABAA-B555F71C9881}" srcOrd="5" destOrd="0" presId="urn:microsoft.com/office/officeart/2005/8/layout/lProcess3"/>
    <dgm:cxn modelId="{3ABE1515-89D4-4388-86A1-3F439FA051B9}" type="presParOf" srcId="{BBD29F49-ABF4-43CE-A38E-5697EA3E9990}" destId="{6E13559D-4DB0-403D-B55D-B73C23B7FD1A}" srcOrd="6" destOrd="0" presId="urn:microsoft.com/office/officeart/2005/8/layout/lProcess3"/>
    <dgm:cxn modelId="{968B50AE-C8D8-4066-B034-1FF69C9915F5}" type="presParOf" srcId="{BBD29F49-ABF4-43CE-A38E-5697EA3E9990}" destId="{D89CE58C-3D76-481C-A2AA-9223E3E8C937}" srcOrd="7" destOrd="0" presId="urn:microsoft.com/office/officeart/2005/8/layout/lProcess3"/>
    <dgm:cxn modelId="{35AA9778-8C1D-47FC-B571-3C602D1AFCFE}"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bg1">
            <a:lumMod val="50000"/>
          </a:schemeClr>
        </a:solidFill>
      </dgm:spPr>
      <dgm:t>
        <a:bodyPr>
          <a:sp3d/>
        </a:bodyPr>
        <a:lstStyle/>
        <a:p>
          <a:r>
            <a:rPr lang="tr-TR" sz="1600">
              <a:solidFill>
                <a:schemeClr val="tx1"/>
              </a:solidFill>
            </a:rPr>
            <a:t>Risk Değerlendirme</a:t>
          </a:r>
        </a:p>
      </dgm:t>
    </dgm:pt>
    <dgm:pt modelId="{F2C50E69-EE85-414A-96A9-7DBDB1F2BA44}" type="parTrans" cxnId="{B6C12288-D162-4E4F-8FC0-42FB914A0D35}">
      <dgm:prSet/>
      <dgm:spPr/>
      <dgm:t>
        <a:bodyPr/>
        <a:lstStyle/>
        <a:p>
          <a:endParaRPr lang="tr-TR" sz="1800">
            <a:solidFill>
              <a:schemeClr val="tx1"/>
            </a:solidFill>
          </a:endParaRPr>
        </a:p>
      </dgm:t>
    </dgm:pt>
    <dgm:pt modelId="{FA61AF93-6BEE-4F8C-BCDC-BA2C713074CB}" type="sibTrans" cxnId="{B6C12288-D162-4E4F-8FC0-42FB914A0D35}">
      <dgm:prSet/>
      <dgm:spPr/>
      <dgm:t>
        <a:bodyPr/>
        <a:lstStyle/>
        <a:p>
          <a:endParaRPr lang="tr-TR" sz="1800">
            <a:solidFill>
              <a:schemeClr val="tx1"/>
            </a:solidFill>
          </a:endParaRPr>
        </a:p>
      </dgm:t>
    </dgm:pt>
    <dgm:pt modelId="{47EC5FC3-CC32-419F-88B8-A032653586D9}">
      <dgm:prSet phldrT="[Metin]" custT="1"/>
      <dgm:spPr>
        <a:solidFill>
          <a:schemeClr val="bg1">
            <a:lumMod val="65000"/>
            <a:alpha val="89804"/>
          </a:schemeClr>
        </a:solidFill>
        <a:sp3d extrusionH="12700" prstMaterial="plastic">
          <a:bevelT w="50800" h="50800"/>
        </a:sp3d>
      </dgm:spPr>
      <dgm:t>
        <a:bodyPr>
          <a:sp3d/>
        </a:bodyPr>
        <a:lstStyle/>
        <a:p>
          <a:r>
            <a:rPr lang="tr-TR" sz="1600">
              <a:solidFill>
                <a:schemeClr val="tx1"/>
              </a:solidFill>
            </a:rPr>
            <a:t>2 Standart</a:t>
          </a:r>
        </a:p>
      </dgm:t>
    </dgm:pt>
    <dgm:pt modelId="{EE04B984-1673-4D50-8B81-C1A786032F6D}" type="parTrans" cxnId="{CC54787C-CFB1-4FE3-B670-9F07D5D69A02}">
      <dgm:prSet/>
      <dgm:spPr/>
      <dgm:t>
        <a:bodyPr/>
        <a:lstStyle/>
        <a:p>
          <a:endParaRPr lang="tr-TR" sz="1800">
            <a:solidFill>
              <a:schemeClr val="tx1"/>
            </a:solidFill>
          </a:endParaRPr>
        </a:p>
      </dgm:t>
    </dgm:pt>
    <dgm:pt modelId="{421BF786-8AC6-4C08-8C1C-71B23E2C869D}" type="sibTrans" cxnId="{CC54787C-CFB1-4FE3-B670-9F07D5D69A02}">
      <dgm:prSet/>
      <dgm:spPr/>
      <dgm:t>
        <a:bodyPr/>
        <a:lstStyle/>
        <a:p>
          <a:endParaRPr lang="tr-TR" sz="1800">
            <a:solidFill>
              <a:schemeClr val="tx1"/>
            </a:solidFill>
          </a:endParaRPr>
        </a:p>
      </dgm:t>
    </dgm:pt>
    <dgm:pt modelId="{01F19B66-A444-47D1-858B-05EBC98B9CDB}">
      <dgm:prSet phldrT="[Metin]" custT="1"/>
      <dgm:spPr>
        <a:solidFill>
          <a:schemeClr val="bg1">
            <a:lumMod val="75000"/>
            <a:alpha val="89804"/>
          </a:schemeClr>
        </a:solidFill>
      </dgm:spPr>
      <dgm:t>
        <a:bodyPr>
          <a:sp3d/>
        </a:bodyPr>
        <a:lstStyle/>
        <a:p>
          <a:r>
            <a:rPr lang="tr-TR" sz="1600">
              <a:solidFill>
                <a:schemeClr val="tx1"/>
              </a:solidFill>
            </a:rPr>
            <a:t>9 Genel Şart</a:t>
          </a:r>
        </a:p>
      </dgm:t>
    </dgm:pt>
    <dgm:pt modelId="{ECECC11E-EAE2-4DE9-8FD1-9B22210BA50D}" type="parTrans" cxnId="{9D77E1A2-2F58-4F86-A254-F30AB55AA83B}">
      <dgm:prSet/>
      <dgm:spPr/>
      <dgm:t>
        <a:bodyPr/>
        <a:lstStyle/>
        <a:p>
          <a:endParaRPr lang="tr-TR" sz="1800">
            <a:solidFill>
              <a:schemeClr val="tx1"/>
            </a:solidFill>
          </a:endParaRPr>
        </a:p>
      </dgm:t>
    </dgm:pt>
    <dgm:pt modelId="{EF1DAA71-6B1F-4C73-BAF3-66FDE7A3AC7C}" type="sibTrans" cxnId="{9D77E1A2-2F58-4F86-A254-F30AB55AA83B}">
      <dgm:prSet/>
      <dgm:spPr/>
      <dgm:t>
        <a:bodyPr/>
        <a:lstStyle/>
        <a:p>
          <a:endParaRPr lang="tr-TR" sz="1800">
            <a:solidFill>
              <a:schemeClr val="tx1"/>
            </a:solidFill>
          </a:endParaRPr>
        </a:p>
      </dgm:t>
    </dgm:pt>
    <dgm:pt modelId="{F013F5B4-46E2-4DE6-B5FA-455BADAEAE57}">
      <dgm:prSet custT="1"/>
      <dgm:spPr>
        <a:solidFill>
          <a:schemeClr val="bg1">
            <a:lumMod val="85000"/>
            <a:alpha val="90000"/>
          </a:schemeClr>
        </a:solidFill>
      </dgm:spPr>
      <dgm:t>
        <a:bodyPr>
          <a:sp3d/>
        </a:bodyPr>
        <a:lstStyle/>
        <a:p>
          <a:r>
            <a:rPr lang="tr-TR" sz="1600">
              <a:solidFill>
                <a:schemeClr val="tx1"/>
              </a:solidFill>
            </a:rPr>
            <a:t>4 Eylem</a:t>
          </a:r>
        </a:p>
      </dgm:t>
    </dgm:pt>
    <dgm:pt modelId="{FE0F3961-2F6E-46FD-9C7B-F9568ACDD927}" type="parTrans" cxnId="{0938B74F-E4EF-4CEB-8CFD-42C537D62056}">
      <dgm:prSet/>
      <dgm:spPr/>
      <dgm:t>
        <a:bodyPr/>
        <a:lstStyle/>
        <a:p>
          <a:endParaRPr lang="tr-TR" sz="1800">
            <a:solidFill>
              <a:schemeClr val="tx1"/>
            </a:solidFill>
          </a:endParaRPr>
        </a:p>
      </dgm:t>
    </dgm:pt>
    <dgm:pt modelId="{6FBFBEDD-2899-4325-9434-BCD73D0731EF}" type="sibTrans" cxnId="{0938B74F-E4EF-4CEB-8CFD-42C537D62056}">
      <dgm:prSet/>
      <dgm:spPr/>
      <dgm:t>
        <a:bodyPr/>
        <a:lstStyle/>
        <a:p>
          <a:endParaRPr lang="tr-TR" sz="1800">
            <a:solidFill>
              <a:schemeClr val="tx1"/>
            </a:solidFill>
          </a:endParaRPr>
        </a:p>
      </dgm:t>
    </dgm:pt>
    <dgm:pt modelId="{0C05AD5A-BCD1-4314-8B62-66993ED88846}">
      <dgm:prSet custT="1"/>
      <dgm:spPr>
        <a:solidFill>
          <a:schemeClr val="bg1">
            <a:lumMod val="95000"/>
            <a:alpha val="90000"/>
          </a:schemeClr>
        </a:solidFill>
      </dgm:spPr>
      <dgm:t>
        <a:bodyPr>
          <a:sp3d/>
        </a:bodyPr>
        <a:lstStyle/>
        <a:p>
          <a:r>
            <a:rPr lang="tr-TR" sz="1600">
              <a:solidFill>
                <a:schemeClr val="tx1"/>
              </a:solidFill>
            </a:rPr>
            <a:t>4 Eylem</a:t>
          </a:r>
        </a:p>
      </dgm:t>
    </dgm:pt>
    <dgm:pt modelId="{27D49DF9-7123-4B6C-8BCE-B779BA2215B2}" type="parTrans" cxnId="{81B0F82A-2B73-45A9-BDC8-FDC19DDF2DC3}">
      <dgm:prSet/>
      <dgm:spPr/>
      <dgm:t>
        <a:bodyPr/>
        <a:lstStyle/>
        <a:p>
          <a:endParaRPr lang="tr-TR" sz="1800">
            <a:solidFill>
              <a:schemeClr val="tx1"/>
            </a:solidFill>
          </a:endParaRPr>
        </a:p>
      </dgm:t>
    </dgm:pt>
    <dgm:pt modelId="{6B93D13F-5C20-48C2-B373-F3B2886D8934}" type="sibTrans" cxnId="{81B0F82A-2B73-45A9-BDC8-FDC19DDF2DC3}">
      <dgm:prSet/>
      <dgm:spPr/>
      <dgm:t>
        <a:bodyPr/>
        <a:lstStyle/>
        <a:p>
          <a:endParaRPr lang="tr-TR" sz="1800">
            <a:solidFill>
              <a:schemeClr val="tx1"/>
            </a:solidFill>
          </a:endParaRPr>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31E83567-5122-44B1-B776-1B5532DA8199}" type="presOf" srcId="{A3DDA653-9B69-4A2B-8BD3-B52F8BA7ED77}" destId="{38E87685-7C8B-4554-AC46-6D17B3B264AE}"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58AFACDA-520E-416D-9107-05037650D304}" type="presOf" srcId="{F013F5B4-46E2-4DE6-B5FA-455BADAEAE57}" destId="{6E13559D-4DB0-403D-B55D-B73C23B7FD1A}" srcOrd="0" destOrd="0" presId="urn:microsoft.com/office/officeart/2005/8/layout/lProcess3"/>
    <dgm:cxn modelId="{B297315A-4409-43C6-9311-2D1F805BDD24}" type="presOf" srcId="{D6D07271-5D5B-4310-9C76-BC9EC96BD12A}" destId="{69CC777C-E0CC-4199-ACB1-0EB4A45B44B1}"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D2A2B440-6206-4B3E-A6FB-A3D4ABEDB2F9}" type="presOf" srcId="{01F19B66-A444-47D1-858B-05EBC98B9CDB}" destId="{9DD311D4-5A44-4825-80BF-0125A19ABB1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63BE143C-025B-46D4-8E62-07467926E57A}" type="presOf" srcId="{47EC5FC3-CC32-419F-88B8-A032653586D9}" destId="{3F604119-9727-4042-8C56-82D02679FAFF}" srcOrd="0" destOrd="0" presId="urn:microsoft.com/office/officeart/2005/8/layout/lProcess3"/>
    <dgm:cxn modelId="{73788B1A-4787-4081-BB36-B98BB27D5CE4}" type="presOf" srcId="{0C05AD5A-BCD1-4314-8B62-66993ED88846}" destId="{5BD2DAC3-2DEC-45FF-A1F9-0CFE82EADFC6}" srcOrd="0" destOrd="0" presId="urn:microsoft.com/office/officeart/2005/8/layout/lProcess3"/>
    <dgm:cxn modelId="{CC54787C-CFB1-4FE3-B670-9F07D5D69A02}" srcId="{D6D07271-5D5B-4310-9C76-BC9EC96BD12A}" destId="{47EC5FC3-CC32-419F-88B8-A032653586D9}" srcOrd="0" destOrd="0" parTransId="{EE04B984-1673-4D50-8B81-C1A786032F6D}" sibTransId="{421BF786-8AC6-4C08-8C1C-71B23E2C869D}"/>
    <dgm:cxn modelId="{B6C12288-D162-4E4F-8FC0-42FB914A0D35}" srcId="{A3DDA653-9B69-4A2B-8BD3-B52F8BA7ED77}" destId="{D6D07271-5D5B-4310-9C76-BC9EC96BD12A}" srcOrd="0" destOrd="0" parTransId="{F2C50E69-EE85-414A-96A9-7DBDB1F2BA44}" sibTransId="{FA61AF93-6BEE-4F8C-BCDC-BA2C713074CB}"/>
    <dgm:cxn modelId="{B8B5EDC3-E519-4DDE-B2A2-6500B7F091BB}" type="presParOf" srcId="{38E87685-7C8B-4554-AC46-6D17B3B264AE}" destId="{BBD29F49-ABF4-43CE-A38E-5697EA3E9990}" srcOrd="0" destOrd="0" presId="urn:microsoft.com/office/officeart/2005/8/layout/lProcess3"/>
    <dgm:cxn modelId="{7569D351-BA88-45F6-B47B-C16D90E44437}" type="presParOf" srcId="{BBD29F49-ABF4-43CE-A38E-5697EA3E9990}" destId="{69CC777C-E0CC-4199-ACB1-0EB4A45B44B1}" srcOrd="0" destOrd="0" presId="urn:microsoft.com/office/officeart/2005/8/layout/lProcess3"/>
    <dgm:cxn modelId="{28EEBA2C-8D57-4067-8703-058DFEFCBE74}" type="presParOf" srcId="{BBD29F49-ABF4-43CE-A38E-5697EA3E9990}" destId="{4606180E-28AD-46AF-98D9-2CCFCEE8CC77}" srcOrd="1" destOrd="0" presId="urn:microsoft.com/office/officeart/2005/8/layout/lProcess3"/>
    <dgm:cxn modelId="{7D2BA746-6B6F-4F37-AA7E-A1F97BC2AE89}" type="presParOf" srcId="{BBD29F49-ABF4-43CE-A38E-5697EA3E9990}" destId="{3F604119-9727-4042-8C56-82D02679FAFF}" srcOrd="2" destOrd="0" presId="urn:microsoft.com/office/officeart/2005/8/layout/lProcess3"/>
    <dgm:cxn modelId="{0B73A746-6CC9-4BFF-AF78-D67664F08221}" type="presParOf" srcId="{BBD29F49-ABF4-43CE-A38E-5697EA3E9990}" destId="{268A4D5F-A9A4-4E2E-86D9-5D1D4FE33261}" srcOrd="3" destOrd="0" presId="urn:microsoft.com/office/officeart/2005/8/layout/lProcess3"/>
    <dgm:cxn modelId="{303BB9D0-3F1D-4E96-ACB4-3F6239974D72}" type="presParOf" srcId="{BBD29F49-ABF4-43CE-A38E-5697EA3E9990}" destId="{9DD311D4-5A44-4825-80BF-0125A19ABB16}" srcOrd="4" destOrd="0" presId="urn:microsoft.com/office/officeart/2005/8/layout/lProcess3"/>
    <dgm:cxn modelId="{885AC9B0-4E74-492E-BA61-3EDDB2A228E5}" type="presParOf" srcId="{BBD29F49-ABF4-43CE-A38E-5697EA3E9990}" destId="{C7C3D65B-CE74-4D79-ABAA-B555F71C9881}" srcOrd="5" destOrd="0" presId="urn:microsoft.com/office/officeart/2005/8/layout/lProcess3"/>
    <dgm:cxn modelId="{37E51C9A-E798-4860-AD64-E7F36758548B}" type="presParOf" srcId="{BBD29F49-ABF4-43CE-A38E-5697EA3E9990}" destId="{6E13559D-4DB0-403D-B55D-B73C23B7FD1A}" srcOrd="6" destOrd="0" presId="urn:microsoft.com/office/officeart/2005/8/layout/lProcess3"/>
    <dgm:cxn modelId="{3673B0AD-63B9-40F6-A636-72186B25443A}" type="presParOf" srcId="{BBD29F49-ABF4-43CE-A38E-5697EA3E9990}" destId="{D89CE58C-3D76-481C-A2AA-9223E3E8C937}" srcOrd="7" destOrd="0" presId="urn:microsoft.com/office/officeart/2005/8/layout/lProcess3"/>
    <dgm:cxn modelId="{C1D415D7-2BAD-4806-9EED-64A3F09F1694}"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2">
            <a:lumMod val="50000"/>
          </a:schemeClr>
        </a:solidFill>
        <a:sp3d prstMaterial="plastic">
          <a:bevelT w="120900" h="88900"/>
          <a:bevelB w="88900" h="31750" prst="angle"/>
        </a:sp3d>
      </dgm:spPr>
      <dgm:t>
        <a:bodyPr>
          <a:sp3d/>
        </a:bodyPr>
        <a:lstStyle/>
        <a:p>
          <a:r>
            <a:rPr lang="tr-TR" sz="1600">
              <a:solidFill>
                <a:schemeClr val="tx1"/>
              </a:solidFill>
            </a:rPr>
            <a:t>Kontrol Faaliyetleri</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2">
            <a:lumMod val="75000"/>
            <a:alpha val="90000"/>
          </a:schemeClr>
        </a:solidFill>
      </dgm:spPr>
      <dgm:t>
        <a:bodyPr>
          <a:sp3d/>
        </a:bodyPr>
        <a:lstStyle/>
        <a:p>
          <a:r>
            <a:rPr lang="tr-TR" sz="1600"/>
            <a:t>6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2">
            <a:lumMod val="60000"/>
            <a:lumOff val="40000"/>
            <a:alpha val="90000"/>
          </a:schemeClr>
        </a:solidFill>
      </dgm:spPr>
      <dgm:t>
        <a:bodyPr>
          <a:sp3d/>
        </a:bodyPr>
        <a:lstStyle/>
        <a:p>
          <a:r>
            <a:rPr lang="tr-TR" sz="1600"/>
            <a:t>17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2">
            <a:lumMod val="40000"/>
            <a:lumOff val="60000"/>
            <a:alpha val="90000"/>
          </a:schemeClr>
        </a:solidFill>
      </dgm:spPr>
      <dgm:t>
        <a:bodyPr>
          <a:sp3d/>
        </a:bodyPr>
        <a:lstStyle/>
        <a:p>
          <a:r>
            <a:rPr lang="tr-TR" sz="1600"/>
            <a:t>5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2">
            <a:lumMod val="20000"/>
            <a:lumOff val="80000"/>
            <a:alpha val="90000"/>
          </a:schemeClr>
        </a:solidFill>
        <a:sp3d extrusionH="12700" prstMaterial="plastic">
          <a:bevelT w="50800" h="50800"/>
        </a:sp3d>
      </dgm:spPr>
      <dgm:t>
        <a:bodyPr>
          <a:sp3d/>
        </a:bodyPr>
        <a:lstStyle/>
        <a:p>
          <a:r>
            <a:rPr lang="tr-TR" sz="1600"/>
            <a:t>3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29ABC6DA-D3DD-4C08-AD59-46CE2E5A95AE}" type="presOf" srcId="{0C05AD5A-BCD1-4314-8B62-66993ED88846}" destId="{5BD2DAC3-2DEC-45FF-A1F9-0CFE82EADFC6}" srcOrd="0" destOrd="0" presId="urn:microsoft.com/office/officeart/2005/8/layout/lProcess3"/>
    <dgm:cxn modelId="{E4E5076F-EE8E-4977-B1C3-4F1B59AEF770}" type="presOf" srcId="{F013F5B4-46E2-4DE6-B5FA-455BADAEAE57}" destId="{6E13559D-4DB0-403D-B55D-B73C23B7FD1A}"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C094A450-E786-4680-895C-566259233929}" type="presOf" srcId="{D6D07271-5D5B-4310-9C76-BC9EC96BD12A}" destId="{69CC777C-E0CC-4199-ACB1-0EB4A45B44B1}" srcOrd="0" destOrd="0" presId="urn:microsoft.com/office/officeart/2005/8/layout/lProcess3"/>
    <dgm:cxn modelId="{CD496B76-69AA-46C9-BBDF-45C473FB87A8}" type="presOf" srcId="{01F19B66-A444-47D1-858B-05EBC98B9CDB}" destId="{9DD311D4-5A44-4825-80BF-0125A19ABB16}" srcOrd="0" destOrd="0" presId="urn:microsoft.com/office/officeart/2005/8/layout/lProcess3"/>
    <dgm:cxn modelId="{837DBA51-F9DA-44E3-8A7A-6FB7CBD5C01E}" type="presOf" srcId="{47EC5FC3-CC32-419F-88B8-A032653586D9}" destId="{3F604119-9727-4042-8C56-82D02679FAFF}" srcOrd="0" destOrd="0" presId="urn:microsoft.com/office/officeart/2005/8/layout/lProcess3"/>
    <dgm:cxn modelId="{41A55510-283F-4858-8BE1-10FAC1CDE79F}" type="presOf" srcId="{A3DDA653-9B69-4A2B-8BD3-B52F8BA7ED77}" destId="{38E87685-7C8B-4554-AC46-6D17B3B264AE}"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2118EE72-5C3F-4884-B9FD-5DFF47CD7631}" type="presParOf" srcId="{38E87685-7C8B-4554-AC46-6D17B3B264AE}" destId="{BBD29F49-ABF4-43CE-A38E-5697EA3E9990}" srcOrd="0" destOrd="0" presId="urn:microsoft.com/office/officeart/2005/8/layout/lProcess3"/>
    <dgm:cxn modelId="{0243E8A6-245F-463E-81EB-B73B32BDBBBA}" type="presParOf" srcId="{BBD29F49-ABF4-43CE-A38E-5697EA3E9990}" destId="{69CC777C-E0CC-4199-ACB1-0EB4A45B44B1}" srcOrd="0" destOrd="0" presId="urn:microsoft.com/office/officeart/2005/8/layout/lProcess3"/>
    <dgm:cxn modelId="{2FE6EFDB-B0EA-4D6D-B12A-C7BEF36BEE47}" type="presParOf" srcId="{BBD29F49-ABF4-43CE-A38E-5697EA3E9990}" destId="{4606180E-28AD-46AF-98D9-2CCFCEE8CC77}" srcOrd="1" destOrd="0" presId="urn:microsoft.com/office/officeart/2005/8/layout/lProcess3"/>
    <dgm:cxn modelId="{19A9B199-8E85-459D-A89F-448B9C3227CB}" type="presParOf" srcId="{BBD29F49-ABF4-43CE-A38E-5697EA3E9990}" destId="{3F604119-9727-4042-8C56-82D02679FAFF}" srcOrd="2" destOrd="0" presId="urn:microsoft.com/office/officeart/2005/8/layout/lProcess3"/>
    <dgm:cxn modelId="{740F8A50-85FE-4DD7-A1FC-70905B299A9D}" type="presParOf" srcId="{BBD29F49-ABF4-43CE-A38E-5697EA3E9990}" destId="{268A4D5F-A9A4-4E2E-86D9-5D1D4FE33261}" srcOrd="3" destOrd="0" presId="urn:microsoft.com/office/officeart/2005/8/layout/lProcess3"/>
    <dgm:cxn modelId="{B51D6E1E-BF95-4344-83CC-1E46A8491FCA}" type="presParOf" srcId="{BBD29F49-ABF4-43CE-A38E-5697EA3E9990}" destId="{9DD311D4-5A44-4825-80BF-0125A19ABB16}" srcOrd="4" destOrd="0" presId="urn:microsoft.com/office/officeart/2005/8/layout/lProcess3"/>
    <dgm:cxn modelId="{EA12CCCA-8561-4D0E-AF9C-387DD8843E65}" type="presParOf" srcId="{BBD29F49-ABF4-43CE-A38E-5697EA3E9990}" destId="{C7C3D65B-CE74-4D79-ABAA-B555F71C9881}" srcOrd="5" destOrd="0" presId="urn:microsoft.com/office/officeart/2005/8/layout/lProcess3"/>
    <dgm:cxn modelId="{8B24FC52-C323-474D-BF85-00D3CA5AFFDC}" type="presParOf" srcId="{BBD29F49-ABF4-43CE-A38E-5697EA3E9990}" destId="{6E13559D-4DB0-403D-B55D-B73C23B7FD1A}" srcOrd="6" destOrd="0" presId="urn:microsoft.com/office/officeart/2005/8/layout/lProcess3"/>
    <dgm:cxn modelId="{86F5B6DD-0BD7-4BBA-8AD6-4DD249CCD580}" type="presParOf" srcId="{BBD29F49-ABF4-43CE-A38E-5697EA3E9990}" destId="{D89CE58C-3D76-481C-A2AA-9223E3E8C937}" srcOrd="7" destOrd="0" presId="urn:microsoft.com/office/officeart/2005/8/layout/lProcess3"/>
    <dgm:cxn modelId="{2BDFA99F-1DCC-4C6D-B8B0-93CA5FBF4779}"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6">
            <a:lumMod val="50000"/>
          </a:schemeClr>
        </a:solidFill>
        <a:sp3d prstMaterial="plastic">
          <a:bevelT w="120900" h="88900"/>
          <a:bevelB w="88900" h="31750" prst="angle"/>
        </a:sp3d>
      </dgm:spPr>
      <dgm:t>
        <a:bodyPr>
          <a:sp3d/>
        </a:bodyPr>
        <a:lstStyle/>
        <a:p>
          <a:r>
            <a:rPr lang="tr-TR" sz="1600">
              <a:solidFill>
                <a:schemeClr val="tx1"/>
              </a:solidFill>
            </a:rPr>
            <a:t>Bilgi ve İletişim</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6">
            <a:lumMod val="75000"/>
            <a:alpha val="90000"/>
          </a:schemeClr>
        </a:solidFill>
      </dgm:spPr>
      <dgm:t>
        <a:bodyPr>
          <a:sp3d/>
        </a:bodyPr>
        <a:lstStyle/>
        <a:p>
          <a:r>
            <a:rPr lang="tr-TR" sz="1600"/>
            <a:t>4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6">
            <a:lumMod val="60000"/>
            <a:lumOff val="40000"/>
            <a:alpha val="90000"/>
          </a:schemeClr>
        </a:solidFill>
      </dgm:spPr>
      <dgm:t>
        <a:bodyPr>
          <a:sp3d/>
        </a:bodyPr>
        <a:lstStyle/>
        <a:p>
          <a:r>
            <a:rPr lang="tr-TR" sz="1600"/>
            <a:t>20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6">
            <a:lumMod val="40000"/>
            <a:lumOff val="60000"/>
            <a:alpha val="90000"/>
          </a:schemeClr>
        </a:solidFill>
      </dgm:spPr>
      <dgm:t>
        <a:bodyPr>
          <a:sp3d/>
        </a:bodyPr>
        <a:lstStyle/>
        <a:p>
          <a:r>
            <a:rPr lang="tr-TR" sz="1600"/>
            <a:t>11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6">
            <a:lumMod val="20000"/>
            <a:lumOff val="80000"/>
            <a:alpha val="90000"/>
          </a:schemeClr>
        </a:solidFill>
        <a:sp3d extrusionH="12700" prstMaterial="plastic">
          <a:bevelT w="50800" h="50800"/>
        </a:sp3d>
      </dgm:spPr>
      <dgm:t>
        <a:bodyPr>
          <a:sp3d/>
        </a:bodyPr>
        <a:lstStyle/>
        <a:p>
          <a:r>
            <a:rPr lang="tr-TR" sz="1600"/>
            <a:t>6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053AFB36-FB72-468E-BA33-2656FBF01445}" type="presOf" srcId="{D6D07271-5D5B-4310-9C76-BC9EC96BD12A}" destId="{69CC777C-E0CC-4199-ACB1-0EB4A45B44B1}" srcOrd="0" destOrd="0" presId="urn:microsoft.com/office/officeart/2005/8/layout/lProcess3"/>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4353CF1A-FA35-42DF-B5C9-C97BC4783393}" type="presOf" srcId="{0C05AD5A-BCD1-4314-8B62-66993ED88846}" destId="{5BD2DAC3-2DEC-45FF-A1F9-0CFE82EADFC6}" srcOrd="0" destOrd="0" presId="urn:microsoft.com/office/officeart/2005/8/layout/lProcess3"/>
    <dgm:cxn modelId="{9F67EAE3-1CE2-4592-9E30-B1C108D1717E}" type="presOf" srcId="{47EC5FC3-CC32-419F-88B8-A032653586D9}" destId="{3F604119-9727-4042-8C56-82D02679FAFF}"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11A74D54-CE65-40F8-BFCE-36D00C746907}" type="presOf" srcId="{F013F5B4-46E2-4DE6-B5FA-455BADAEAE57}" destId="{6E13559D-4DB0-403D-B55D-B73C23B7FD1A}" srcOrd="0" destOrd="0" presId="urn:microsoft.com/office/officeart/2005/8/layout/lProcess3"/>
    <dgm:cxn modelId="{2DBB2594-384C-4D1C-8BD5-300054247F04}" type="presOf" srcId="{A3DDA653-9B69-4A2B-8BD3-B52F8BA7ED77}" destId="{38E87685-7C8B-4554-AC46-6D17B3B264AE}"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412C77E8-53FD-49EF-8084-2E79AD9310A9}" type="presOf" srcId="{01F19B66-A444-47D1-858B-05EBC98B9CDB}" destId="{9DD311D4-5A44-4825-80BF-0125A19ABB16}" srcOrd="0" destOrd="0" presId="urn:microsoft.com/office/officeart/2005/8/layout/lProcess3"/>
    <dgm:cxn modelId="{0938B74F-E4EF-4CEB-8CFD-42C537D62056}" srcId="{D6D07271-5D5B-4310-9C76-BC9EC96BD12A}" destId="{F013F5B4-46E2-4DE6-B5FA-455BADAEAE57}" srcOrd="2" destOrd="0" parTransId="{FE0F3961-2F6E-46FD-9C7B-F9568ACDD927}" sibTransId="{6FBFBEDD-2899-4325-9434-BCD73D0731EF}"/>
    <dgm:cxn modelId="{BD42AB82-626C-4D15-A641-5B8CB28FEDEC}" type="presParOf" srcId="{38E87685-7C8B-4554-AC46-6D17B3B264AE}" destId="{BBD29F49-ABF4-43CE-A38E-5697EA3E9990}" srcOrd="0" destOrd="0" presId="urn:microsoft.com/office/officeart/2005/8/layout/lProcess3"/>
    <dgm:cxn modelId="{C11EC860-6D79-446D-A37E-7A0A6684E6A5}" type="presParOf" srcId="{BBD29F49-ABF4-43CE-A38E-5697EA3E9990}" destId="{69CC777C-E0CC-4199-ACB1-0EB4A45B44B1}" srcOrd="0" destOrd="0" presId="urn:microsoft.com/office/officeart/2005/8/layout/lProcess3"/>
    <dgm:cxn modelId="{723AC8AF-DEE9-4CE8-9BBA-13EDA3FAF78F}" type="presParOf" srcId="{BBD29F49-ABF4-43CE-A38E-5697EA3E9990}" destId="{4606180E-28AD-46AF-98D9-2CCFCEE8CC77}" srcOrd="1" destOrd="0" presId="urn:microsoft.com/office/officeart/2005/8/layout/lProcess3"/>
    <dgm:cxn modelId="{786009B0-D958-4F83-88B6-848E1BEC4C43}" type="presParOf" srcId="{BBD29F49-ABF4-43CE-A38E-5697EA3E9990}" destId="{3F604119-9727-4042-8C56-82D02679FAFF}" srcOrd="2" destOrd="0" presId="urn:microsoft.com/office/officeart/2005/8/layout/lProcess3"/>
    <dgm:cxn modelId="{F912E49A-8D67-46A7-AA7A-0AB4B492B356}" type="presParOf" srcId="{BBD29F49-ABF4-43CE-A38E-5697EA3E9990}" destId="{268A4D5F-A9A4-4E2E-86D9-5D1D4FE33261}" srcOrd="3" destOrd="0" presId="urn:microsoft.com/office/officeart/2005/8/layout/lProcess3"/>
    <dgm:cxn modelId="{0EC1EA9A-CB56-4418-B598-5377F8C107B0}" type="presParOf" srcId="{BBD29F49-ABF4-43CE-A38E-5697EA3E9990}" destId="{9DD311D4-5A44-4825-80BF-0125A19ABB16}" srcOrd="4" destOrd="0" presId="urn:microsoft.com/office/officeart/2005/8/layout/lProcess3"/>
    <dgm:cxn modelId="{3A23EEEF-4FBA-4EF0-8A16-046FDD4EAD77}" type="presParOf" srcId="{BBD29F49-ABF4-43CE-A38E-5697EA3E9990}" destId="{C7C3D65B-CE74-4D79-ABAA-B555F71C9881}" srcOrd="5" destOrd="0" presId="urn:microsoft.com/office/officeart/2005/8/layout/lProcess3"/>
    <dgm:cxn modelId="{45FD17EE-B94F-44E8-86E6-77F0DD3D7EC3}" type="presParOf" srcId="{BBD29F49-ABF4-43CE-A38E-5697EA3E9990}" destId="{6E13559D-4DB0-403D-B55D-B73C23B7FD1A}" srcOrd="6" destOrd="0" presId="urn:microsoft.com/office/officeart/2005/8/layout/lProcess3"/>
    <dgm:cxn modelId="{D96B26CD-5B96-49AE-87D0-43D724F6FABA}" type="presParOf" srcId="{BBD29F49-ABF4-43CE-A38E-5697EA3E9990}" destId="{D89CE58C-3D76-481C-A2AA-9223E3E8C937}" srcOrd="7" destOrd="0" presId="urn:microsoft.com/office/officeart/2005/8/layout/lProcess3"/>
    <dgm:cxn modelId="{FB04E9C3-64A8-48E6-8ED0-B985DD7B95F8}"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DA653-9B69-4A2B-8BD3-B52F8BA7ED77}" type="doc">
      <dgm:prSet loTypeId="urn:microsoft.com/office/officeart/2005/8/layout/lProcess3" loCatId="process" qsTypeId="urn:microsoft.com/office/officeart/2005/8/quickstyle/3d1" qsCatId="3D" csTypeId="urn:microsoft.com/office/officeart/2005/8/colors/accent0_3" csCatId="mainScheme" phldr="1"/>
      <dgm:spPr>
        <a:scene3d>
          <a:camera prst="orthographicFront"/>
          <a:lightRig rig="threePt" dir="t"/>
        </a:scene3d>
      </dgm:spPr>
      <dgm:t>
        <a:bodyPr/>
        <a:lstStyle/>
        <a:p>
          <a:endParaRPr lang="tr-TR"/>
        </a:p>
      </dgm:t>
    </dgm:pt>
    <dgm:pt modelId="{D6D07271-5D5B-4310-9C76-BC9EC96BD12A}">
      <dgm:prSet phldrT="[Metin]" custT="1"/>
      <dgm:spPr>
        <a:solidFill>
          <a:schemeClr val="accent4">
            <a:lumMod val="50000"/>
          </a:schemeClr>
        </a:solidFill>
        <a:sp3d prstMaterial="plastic">
          <a:bevelT w="120900" h="88900"/>
          <a:bevelB w="88900" h="31750" prst="angle"/>
        </a:sp3d>
      </dgm:spPr>
      <dgm:t>
        <a:bodyPr>
          <a:sp3d/>
        </a:bodyPr>
        <a:lstStyle/>
        <a:p>
          <a:r>
            <a:rPr lang="tr-TR" sz="1600">
              <a:solidFill>
                <a:schemeClr val="tx1"/>
              </a:solidFill>
            </a:rPr>
            <a:t>İzleme</a:t>
          </a:r>
        </a:p>
      </dgm:t>
    </dgm:pt>
    <dgm:pt modelId="{F2C50E69-EE85-414A-96A9-7DBDB1F2BA44}" type="parTrans" cxnId="{B6C12288-D162-4E4F-8FC0-42FB914A0D35}">
      <dgm:prSet/>
      <dgm:spPr/>
      <dgm:t>
        <a:bodyPr/>
        <a:lstStyle/>
        <a:p>
          <a:endParaRPr lang="tr-TR" sz="1800"/>
        </a:p>
      </dgm:t>
    </dgm:pt>
    <dgm:pt modelId="{FA61AF93-6BEE-4F8C-BCDC-BA2C713074CB}" type="sibTrans" cxnId="{B6C12288-D162-4E4F-8FC0-42FB914A0D35}">
      <dgm:prSet/>
      <dgm:spPr/>
      <dgm:t>
        <a:bodyPr/>
        <a:lstStyle/>
        <a:p>
          <a:endParaRPr lang="tr-TR" sz="1800"/>
        </a:p>
      </dgm:t>
    </dgm:pt>
    <dgm:pt modelId="{47EC5FC3-CC32-419F-88B8-A032653586D9}">
      <dgm:prSet phldrT="[Metin]" custT="1"/>
      <dgm:spPr>
        <a:solidFill>
          <a:schemeClr val="accent4">
            <a:lumMod val="75000"/>
            <a:alpha val="90000"/>
          </a:schemeClr>
        </a:solidFill>
      </dgm:spPr>
      <dgm:t>
        <a:bodyPr>
          <a:sp3d/>
        </a:bodyPr>
        <a:lstStyle/>
        <a:p>
          <a:r>
            <a:rPr lang="tr-TR" sz="1600"/>
            <a:t>2 Standart</a:t>
          </a:r>
        </a:p>
      </dgm:t>
    </dgm:pt>
    <dgm:pt modelId="{EE04B984-1673-4D50-8B81-C1A786032F6D}" type="parTrans" cxnId="{CC54787C-CFB1-4FE3-B670-9F07D5D69A02}">
      <dgm:prSet/>
      <dgm:spPr/>
      <dgm:t>
        <a:bodyPr/>
        <a:lstStyle/>
        <a:p>
          <a:endParaRPr lang="tr-TR" sz="1800"/>
        </a:p>
      </dgm:t>
    </dgm:pt>
    <dgm:pt modelId="{421BF786-8AC6-4C08-8C1C-71B23E2C869D}" type="sibTrans" cxnId="{CC54787C-CFB1-4FE3-B670-9F07D5D69A02}">
      <dgm:prSet/>
      <dgm:spPr/>
      <dgm:t>
        <a:bodyPr/>
        <a:lstStyle/>
        <a:p>
          <a:endParaRPr lang="tr-TR" sz="1800"/>
        </a:p>
      </dgm:t>
    </dgm:pt>
    <dgm:pt modelId="{01F19B66-A444-47D1-858B-05EBC98B9CDB}">
      <dgm:prSet phldrT="[Metin]" custT="1"/>
      <dgm:spPr>
        <a:solidFill>
          <a:schemeClr val="accent4">
            <a:lumMod val="60000"/>
            <a:lumOff val="40000"/>
            <a:alpha val="90000"/>
          </a:schemeClr>
        </a:solidFill>
      </dgm:spPr>
      <dgm:t>
        <a:bodyPr>
          <a:sp3d/>
        </a:bodyPr>
        <a:lstStyle/>
        <a:p>
          <a:r>
            <a:rPr lang="tr-TR" sz="1600"/>
            <a:t>7 Genel Şart</a:t>
          </a:r>
        </a:p>
      </dgm:t>
    </dgm:pt>
    <dgm:pt modelId="{ECECC11E-EAE2-4DE9-8FD1-9B22210BA50D}" type="parTrans" cxnId="{9D77E1A2-2F58-4F86-A254-F30AB55AA83B}">
      <dgm:prSet/>
      <dgm:spPr/>
      <dgm:t>
        <a:bodyPr/>
        <a:lstStyle/>
        <a:p>
          <a:endParaRPr lang="tr-TR" sz="1800"/>
        </a:p>
      </dgm:t>
    </dgm:pt>
    <dgm:pt modelId="{EF1DAA71-6B1F-4C73-BAF3-66FDE7A3AC7C}" type="sibTrans" cxnId="{9D77E1A2-2F58-4F86-A254-F30AB55AA83B}">
      <dgm:prSet/>
      <dgm:spPr/>
      <dgm:t>
        <a:bodyPr/>
        <a:lstStyle/>
        <a:p>
          <a:endParaRPr lang="tr-TR" sz="1800"/>
        </a:p>
      </dgm:t>
    </dgm:pt>
    <dgm:pt modelId="{F013F5B4-46E2-4DE6-B5FA-455BADAEAE57}">
      <dgm:prSet custT="1"/>
      <dgm:spPr>
        <a:solidFill>
          <a:schemeClr val="accent4">
            <a:lumMod val="40000"/>
            <a:lumOff val="60000"/>
            <a:alpha val="90000"/>
          </a:schemeClr>
        </a:solidFill>
      </dgm:spPr>
      <dgm:t>
        <a:bodyPr>
          <a:sp3d/>
        </a:bodyPr>
        <a:lstStyle/>
        <a:p>
          <a:r>
            <a:rPr lang="tr-TR" sz="1600"/>
            <a:t>3 Eylem</a:t>
          </a:r>
        </a:p>
      </dgm:t>
    </dgm:pt>
    <dgm:pt modelId="{FE0F3961-2F6E-46FD-9C7B-F9568ACDD927}" type="parTrans" cxnId="{0938B74F-E4EF-4CEB-8CFD-42C537D62056}">
      <dgm:prSet/>
      <dgm:spPr/>
      <dgm:t>
        <a:bodyPr/>
        <a:lstStyle/>
        <a:p>
          <a:endParaRPr lang="tr-TR" sz="1800"/>
        </a:p>
      </dgm:t>
    </dgm:pt>
    <dgm:pt modelId="{6FBFBEDD-2899-4325-9434-BCD73D0731EF}" type="sibTrans" cxnId="{0938B74F-E4EF-4CEB-8CFD-42C537D62056}">
      <dgm:prSet/>
      <dgm:spPr/>
      <dgm:t>
        <a:bodyPr/>
        <a:lstStyle/>
        <a:p>
          <a:endParaRPr lang="tr-TR" sz="1800"/>
        </a:p>
      </dgm:t>
    </dgm:pt>
    <dgm:pt modelId="{0C05AD5A-BCD1-4314-8B62-66993ED88846}">
      <dgm:prSet custT="1"/>
      <dgm:spPr>
        <a:solidFill>
          <a:schemeClr val="accent4">
            <a:lumMod val="20000"/>
            <a:lumOff val="80000"/>
            <a:alpha val="90000"/>
          </a:schemeClr>
        </a:solidFill>
        <a:sp3d extrusionH="12700" prstMaterial="plastic">
          <a:bevelT w="50800" h="50800"/>
        </a:sp3d>
      </dgm:spPr>
      <dgm:t>
        <a:bodyPr>
          <a:sp3d/>
        </a:bodyPr>
        <a:lstStyle/>
        <a:p>
          <a:r>
            <a:rPr lang="tr-TR" sz="1600"/>
            <a:t>1 Eylem</a:t>
          </a:r>
        </a:p>
      </dgm:t>
    </dgm:pt>
    <dgm:pt modelId="{27D49DF9-7123-4B6C-8BCE-B779BA2215B2}" type="parTrans" cxnId="{81B0F82A-2B73-45A9-BDC8-FDC19DDF2DC3}">
      <dgm:prSet/>
      <dgm:spPr/>
      <dgm:t>
        <a:bodyPr/>
        <a:lstStyle/>
        <a:p>
          <a:endParaRPr lang="tr-TR" sz="1800"/>
        </a:p>
      </dgm:t>
    </dgm:pt>
    <dgm:pt modelId="{6B93D13F-5C20-48C2-B373-F3B2886D8934}" type="sibTrans" cxnId="{81B0F82A-2B73-45A9-BDC8-FDC19DDF2DC3}">
      <dgm:prSet/>
      <dgm:spPr/>
      <dgm:t>
        <a:bodyPr/>
        <a:lstStyle/>
        <a:p>
          <a:endParaRPr lang="tr-TR" sz="1800"/>
        </a:p>
      </dgm:t>
    </dgm:pt>
    <dgm:pt modelId="{38E87685-7C8B-4554-AC46-6D17B3B264AE}" type="pres">
      <dgm:prSet presAssocID="{A3DDA653-9B69-4A2B-8BD3-B52F8BA7ED77}" presName="Name0" presStyleCnt="0">
        <dgm:presLayoutVars>
          <dgm:chPref val="3"/>
          <dgm:dir/>
          <dgm:animLvl val="lvl"/>
          <dgm:resizeHandles/>
        </dgm:presLayoutVars>
      </dgm:prSet>
      <dgm:spPr/>
      <dgm:t>
        <a:bodyPr/>
        <a:lstStyle/>
        <a:p>
          <a:endParaRPr lang="tr-TR"/>
        </a:p>
      </dgm:t>
    </dgm:pt>
    <dgm:pt modelId="{BBD29F49-ABF4-43CE-A38E-5697EA3E9990}" type="pres">
      <dgm:prSet presAssocID="{D6D07271-5D5B-4310-9C76-BC9EC96BD12A}" presName="horFlow" presStyleCnt="0"/>
      <dgm:spPr/>
    </dgm:pt>
    <dgm:pt modelId="{69CC777C-E0CC-4199-ACB1-0EB4A45B44B1}" type="pres">
      <dgm:prSet presAssocID="{D6D07271-5D5B-4310-9C76-BC9EC96BD12A}" presName="bigChev" presStyleLbl="node1" presStyleIdx="0" presStyleCnt="1" custScaleX="116643"/>
      <dgm:spPr/>
      <dgm:t>
        <a:bodyPr/>
        <a:lstStyle/>
        <a:p>
          <a:endParaRPr lang="tr-TR"/>
        </a:p>
      </dgm:t>
    </dgm:pt>
    <dgm:pt modelId="{4606180E-28AD-46AF-98D9-2CCFCEE8CC77}" type="pres">
      <dgm:prSet presAssocID="{EE04B984-1673-4D50-8B81-C1A786032F6D}" presName="parTrans" presStyleCnt="0"/>
      <dgm:spPr/>
    </dgm:pt>
    <dgm:pt modelId="{3F604119-9727-4042-8C56-82D02679FAFF}" type="pres">
      <dgm:prSet presAssocID="{47EC5FC3-CC32-419F-88B8-A032653586D9}" presName="node" presStyleLbl="alignAccFollowNode1" presStyleIdx="0" presStyleCnt="4">
        <dgm:presLayoutVars>
          <dgm:bulletEnabled val="1"/>
        </dgm:presLayoutVars>
      </dgm:prSet>
      <dgm:spPr/>
      <dgm:t>
        <a:bodyPr/>
        <a:lstStyle/>
        <a:p>
          <a:endParaRPr lang="tr-TR"/>
        </a:p>
      </dgm:t>
    </dgm:pt>
    <dgm:pt modelId="{268A4D5F-A9A4-4E2E-86D9-5D1D4FE33261}" type="pres">
      <dgm:prSet presAssocID="{421BF786-8AC6-4C08-8C1C-71B23E2C869D}" presName="sibTrans" presStyleCnt="0"/>
      <dgm:spPr/>
    </dgm:pt>
    <dgm:pt modelId="{9DD311D4-5A44-4825-80BF-0125A19ABB16}" type="pres">
      <dgm:prSet presAssocID="{01F19B66-A444-47D1-858B-05EBC98B9CDB}" presName="node" presStyleLbl="alignAccFollowNode1" presStyleIdx="1" presStyleCnt="4">
        <dgm:presLayoutVars>
          <dgm:bulletEnabled val="1"/>
        </dgm:presLayoutVars>
      </dgm:prSet>
      <dgm:spPr/>
      <dgm:t>
        <a:bodyPr/>
        <a:lstStyle/>
        <a:p>
          <a:endParaRPr lang="tr-TR"/>
        </a:p>
      </dgm:t>
    </dgm:pt>
    <dgm:pt modelId="{C7C3D65B-CE74-4D79-ABAA-B555F71C9881}" type="pres">
      <dgm:prSet presAssocID="{EF1DAA71-6B1F-4C73-BAF3-66FDE7A3AC7C}" presName="sibTrans" presStyleCnt="0"/>
      <dgm:spPr/>
    </dgm:pt>
    <dgm:pt modelId="{6E13559D-4DB0-403D-B55D-B73C23B7FD1A}" type="pres">
      <dgm:prSet presAssocID="{F013F5B4-46E2-4DE6-B5FA-455BADAEAE57}" presName="node" presStyleLbl="alignAccFollowNode1" presStyleIdx="2" presStyleCnt="4">
        <dgm:presLayoutVars>
          <dgm:bulletEnabled val="1"/>
        </dgm:presLayoutVars>
      </dgm:prSet>
      <dgm:spPr/>
      <dgm:t>
        <a:bodyPr/>
        <a:lstStyle/>
        <a:p>
          <a:endParaRPr lang="tr-TR"/>
        </a:p>
      </dgm:t>
    </dgm:pt>
    <dgm:pt modelId="{D89CE58C-3D76-481C-A2AA-9223E3E8C937}" type="pres">
      <dgm:prSet presAssocID="{6FBFBEDD-2899-4325-9434-BCD73D0731EF}" presName="sibTrans" presStyleCnt="0"/>
      <dgm:spPr/>
    </dgm:pt>
    <dgm:pt modelId="{5BD2DAC3-2DEC-45FF-A1F9-0CFE82EADFC6}" type="pres">
      <dgm:prSet presAssocID="{0C05AD5A-BCD1-4314-8B62-66993ED88846}" presName="node" presStyleLbl="alignAccFollowNode1" presStyleIdx="3" presStyleCnt="4">
        <dgm:presLayoutVars>
          <dgm:bulletEnabled val="1"/>
        </dgm:presLayoutVars>
      </dgm:prSet>
      <dgm:spPr/>
      <dgm:t>
        <a:bodyPr/>
        <a:lstStyle/>
        <a:p>
          <a:endParaRPr lang="tr-TR"/>
        </a:p>
      </dgm:t>
    </dgm:pt>
  </dgm:ptLst>
  <dgm:cxnLst>
    <dgm:cxn modelId="{9D77E1A2-2F58-4F86-A254-F30AB55AA83B}" srcId="{D6D07271-5D5B-4310-9C76-BC9EC96BD12A}" destId="{01F19B66-A444-47D1-858B-05EBC98B9CDB}" srcOrd="1" destOrd="0" parTransId="{ECECC11E-EAE2-4DE9-8FD1-9B22210BA50D}" sibTransId="{EF1DAA71-6B1F-4C73-BAF3-66FDE7A3AC7C}"/>
    <dgm:cxn modelId="{CC54787C-CFB1-4FE3-B670-9F07D5D69A02}" srcId="{D6D07271-5D5B-4310-9C76-BC9EC96BD12A}" destId="{47EC5FC3-CC32-419F-88B8-A032653586D9}" srcOrd="0" destOrd="0" parTransId="{EE04B984-1673-4D50-8B81-C1A786032F6D}" sibTransId="{421BF786-8AC6-4C08-8C1C-71B23E2C869D}"/>
    <dgm:cxn modelId="{5E1A566E-94AC-4F0D-9023-3FBD06BA0074}" type="presOf" srcId="{F013F5B4-46E2-4DE6-B5FA-455BADAEAE57}" destId="{6E13559D-4DB0-403D-B55D-B73C23B7FD1A}" srcOrd="0" destOrd="0" presId="urn:microsoft.com/office/officeart/2005/8/layout/lProcess3"/>
    <dgm:cxn modelId="{FB09148F-0AB7-4277-84B1-1F83821B868A}" type="presOf" srcId="{D6D07271-5D5B-4310-9C76-BC9EC96BD12A}" destId="{69CC777C-E0CC-4199-ACB1-0EB4A45B44B1}" srcOrd="0" destOrd="0" presId="urn:microsoft.com/office/officeart/2005/8/layout/lProcess3"/>
    <dgm:cxn modelId="{2BB16247-8EBE-4827-AEFC-16F3EE4B36F1}" type="presOf" srcId="{A3DDA653-9B69-4A2B-8BD3-B52F8BA7ED77}" destId="{38E87685-7C8B-4554-AC46-6D17B3B264AE}" srcOrd="0" destOrd="0" presId="urn:microsoft.com/office/officeart/2005/8/layout/lProcess3"/>
    <dgm:cxn modelId="{67C7089C-8A6F-462F-808B-F4D5D04DA9CE}" type="presOf" srcId="{01F19B66-A444-47D1-858B-05EBC98B9CDB}" destId="{9DD311D4-5A44-4825-80BF-0125A19ABB16}" srcOrd="0" destOrd="0" presId="urn:microsoft.com/office/officeart/2005/8/layout/lProcess3"/>
    <dgm:cxn modelId="{38003E28-692E-4CB7-991A-A7E948C07B0D}" type="presOf" srcId="{47EC5FC3-CC32-419F-88B8-A032653586D9}" destId="{3F604119-9727-4042-8C56-82D02679FAFF}" srcOrd="0" destOrd="0" presId="urn:microsoft.com/office/officeart/2005/8/layout/lProcess3"/>
    <dgm:cxn modelId="{B6C12288-D162-4E4F-8FC0-42FB914A0D35}" srcId="{A3DDA653-9B69-4A2B-8BD3-B52F8BA7ED77}" destId="{D6D07271-5D5B-4310-9C76-BC9EC96BD12A}" srcOrd="0" destOrd="0" parTransId="{F2C50E69-EE85-414A-96A9-7DBDB1F2BA44}" sibTransId="{FA61AF93-6BEE-4F8C-BCDC-BA2C713074CB}"/>
    <dgm:cxn modelId="{AE733F92-757D-4A14-BA8C-6E09F2159DA0}" type="presOf" srcId="{0C05AD5A-BCD1-4314-8B62-66993ED88846}" destId="{5BD2DAC3-2DEC-45FF-A1F9-0CFE82EADFC6}" srcOrd="0" destOrd="0" presId="urn:microsoft.com/office/officeart/2005/8/layout/lProcess3"/>
    <dgm:cxn modelId="{81B0F82A-2B73-45A9-BDC8-FDC19DDF2DC3}" srcId="{D6D07271-5D5B-4310-9C76-BC9EC96BD12A}" destId="{0C05AD5A-BCD1-4314-8B62-66993ED88846}" srcOrd="3" destOrd="0" parTransId="{27D49DF9-7123-4B6C-8BCE-B779BA2215B2}" sibTransId="{6B93D13F-5C20-48C2-B373-F3B2886D8934}"/>
    <dgm:cxn modelId="{0938B74F-E4EF-4CEB-8CFD-42C537D62056}" srcId="{D6D07271-5D5B-4310-9C76-BC9EC96BD12A}" destId="{F013F5B4-46E2-4DE6-B5FA-455BADAEAE57}" srcOrd="2" destOrd="0" parTransId="{FE0F3961-2F6E-46FD-9C7B-F9568ACDD927}" sibTransId="{6FBFBEDD-2899-4325-9434-BCD73D0731EF}"/>
    <dgm:cxn modelId="{DCFD7039-BA23-4256-AA0D-9D4DDA5C363A}" type="presParOf" srcId="{38E87685-7C8B-4554-AC46-6D17B3B264AE}" destId="{BBD29F49-ABF4-43CE-A38E-5697EA3E9990}" srcOrd="0" destOrd="0" presId="urn:microsoft.com/office/officeart/2005/8/layout/lProcess3"/>
    <dgm:cxn modelId="{9CC80C6D-A404-4B63-B1F0-A2B540C399C8}" type="presParOf" srcId="{BBD29F49-ABF4-43CE-A38E-5697EA3E9990}" destId="{69CC777C-E0CC-4199-ACB1-0EB4A45B44B1}" srcOrd="0" destOrd="0" presId="urn:microsoft.com/office/officeart/2005/8/layout/lProcess3"/>
    <dgm:cxn modelId="{890D0746-DCC2-4256-8019-B6A9D2AAF34C}" type="presParOf" srcId="{BBD29F49-ABF4-43CE-A38E-5697EA3E9990}" destId="{4606180E-28AD-46AF-98D9-2CCFCEE8CC77}" srcOrd="1" destOrd="0" presId="urn:microsoft.com/office/officeart/2005/8/layout/lProcess3"/>
    <dgm:cxn modelId="{53E71654-F350-4369-870B-73F3463F63F7}" type="presParOf" srcId="{BBD29F49-ABF4-43CE-A38E-5697EA3E9990}" destId="{3F604119-9727-4042-8C56-82D02679FAFF}" srcOrd="2" destOrd="0" presId="urn:microsoft.com/office/officeart/2005/8/layout/lProcess3"/>
    <dgm:cxn modelId="{66262F4F-0E9B-4C48-8450-F56AA3C6044C}" type="presParOf" srcId="{BBD29F49-ABF4-43CE-A38E-5697EA3E9990}" destId="{268A4D5F-A9A4-4E2E-86D9-5D1D4FE33261}" srcOrd="3" destOrd="0" presId="urn:microsoft.com/office/officeart/2005/8/layout/lProcess3"/>
    <dgm:cxn modelId="{74FD480E-8662-42A9-BD38-899668F1E68A}" type="presParOf" srcId="{BBD29F49-ABF4-43CE-A38E-5697EA3E9990}" destId="{9DD311D4-5A44-4825-80BF-0125A19ABB16}" srcOrd="4" destOrd="0" presId="urn:microsoft.com/office/officeart/2005/8/layout/lProcess3"/>
    <dgm:cxn modelId="{4DE89EEC-F4BA-4ECF-A699-E32E917FAB55}" type="presParOf" srcId="{BBD29F49-ABF4-43CE-A38E-5697EA3E9990}" destId="{C7C3D65B-CE74-4D79-ABAA-B555F71C9881}" srcOrd="5" destOrd="0" presId="urn:microsoft.com/office/officeart/2005/8/layout/lProcess3"/>
    <dgm:cxn modelId="{3660CCA6-E753-4A2D-8193-CBE091A880E2}" type="presParOf" srcId="{BBD29F49-ABF4-43CE-A38E-5697EA3E9990}" destId="{6E13559D-4DB0-403D-B55D-B73C23B7FD1A}" srcOrd="6" destOrd="0" presId="urn:microsoft.com/office/officeart/2005/8/layout/lProcess3"/>
    <dgm:cxn modelId="{AF5DA227-32B4-4643-B69F-3326603AE2E4}" type="presParOf" srcId="{BBD29F49-ABF4-43CE-A38E-5697EA3E9990}" destId="{D89CE58C-3D76-481C-A2AA-9223E3E8C937}" srcOrd="7" destOrd="0" presId="urn:microsoft.com/office/officeart/2005/8/layout/lProcess3"/>
    <dgm:cxn modelId="{C0C38AE4-09E2-4EFF-AD86-826025F35217}" type="presParOf" srcId="{BBD29F49-ABF4-43CE-A38E-5697EA3E9990}" destId="{5BD2DAC3-2DEC-45FF-A1F9-0CFE82EADFC6}" srcOrd="8" destOrd="0" presId="urn:microsoft.com/office/officeart/2005/8/layout/lProcess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066A0BC9-7C74-4778-892F-BF44B92F9FFE}" type="datetimeFigureOut">
              <a:rPr lang="tr-TR" smtClean="0"/>
              <a:t>26.01.2021</a:t>
            </a:fld>
            <a:endParaRPr lang="tr-TR"/>
          </a:p>
        </p:txBody>
      </p:sp>
      <p:sp>
        <p:nvSpPr>
          <p:cNvPr id="4" name="Altbilgi Yer Tutucusu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1012C6C-29EB-4061-A9D8-2CDF1BDDF9B8}" type="slidenum">
              <a:rPr lang="tr-TR" smtClean="0"/>
              <a:t>‹#›</a:t>
            </a:fld>
            <a:endParaRPr lang="tr-TR"/>
          </a:p>
        </p:txBody>
      </p:sp>
    </p:spTree>
    <p:extLst>
      <p:ext uri="{BB962C8B-B14F-4D97-AF65-F5344CB8AC3E}">
        <p14:creationId xmlns:p14="http://schemas.microsoft.com/office/powerpoint/2010/main" val="213791091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108F60B-AD67-4864-9AE7-F33C9E393F58}" type="datetimeFigureOut">
              <a:rPr lang="tr-TR" smtClean="0"/>
              <a:t>26.01.2021</a:t>
            </a:fld>
            <a:endParaRPr lang="tr-TR"/>
          </a:p>
        </p:txBody>
      </p:sp>
      <p:sp>
        <p:nvSpPr>
          <p:cNvPr id="4" name="Slayt Görüntüsü Yer Tutucus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3F803C-F773-4BDB-B03C-9152DEB5A355}" type="slidenum">
              <a:rPr lang="tr-TR" smtClean="0"/>
              <a:t>‹#›</a:t>
            </a:fld>
            <a:endParaRPr lang="tr-TR"/>
          </a:p>
        </p:txBody>
      </p:sp>
    </p:spTree>
    <p:extLst>
      <p:ext uri="{BB962C8B-B14F-4D97-AF65-F5344CB8AC3E}">
        <p14:creationId xmlns:p14="http://schemas.microsoft.com/office/powerpoint/2010/main" val="277912316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tr-TR"/>
          </a:p>
        </p:txBody>
      </p:sp>
    </p:spTree>
    <p:extLst>
      <p:ext uri="{BB962C8B-B14F-4D97-AF65-F5344CB8AC3E}">
        <p14:creationId xmlns:p14="http://schemas.microsoft.com/office/powerpoint/2010/main" val="31001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4</a:t>
            </a:fld>
            <a:endParaRPr lang="tr-TR"/>
          </a:p>
        </p:txBody>
      </p:sp>
    </p:spTree>
    <p:extLst>
      <p:ext uri="{BB962C8B-B14F-4D97-AF65-F5344CB8AC3E}">
        <p14:creationId xmlns:p14="http://schemas.microsoft.com/office/powerpoint/2010/main" val="283289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5</a:t>
            </a:fld>
            <a:endParaRPr lang="tr-TR"/>
          </a:p>
        </p:txBody>
      </p:sp>
    </p:spTree>
    <p:extLst>
      <p:ext uri="{BB962C8B-B14F-4D97-AF65-F5344CB8AC3E}">
        <p14:creationId xmlns:p14="http://schemas.microsoft.com/office/powerpoint/2010/main" val="3869945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6</a:t>
            </a:fld>
            <a:endParaRPr lang="tr-TR"/>
          </a:p>
        </p:txBody>
      </p:sp>
    </p:spTree>
    <p:extLst>
      <p:ext uri="{BB962C8B-B14F-4D97-AF65-F5344CB8AC3E}">
        <p14:creationId xmlns:p14="http://schemas.microsoft.com/office/powerpoint/2010/main" val="380974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endParaRPr lang="tr-TR"/>
          </a:p>
        </p:txBody>
      </p:sp>
    </p:spTree>
    <p:extLst>
      <p:ext uri="{BB962C8B-B14F-4D97-AF65-F5344CB8AC3E}">
        <p14:creationId xmlns:p14="http://schemas.microsoft.com/office/powerpoint/2010/main" val="293894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03317B-2B30-421B-9D41-F73E6DA93771}" type="slidenum">
              <a:rPr lang="tr-TR" smtClean="0"/>
              <a:t>9</a:t>
            </a:fld>
            <a:endParaRPr lang="tr-TR"/>
          </a:p>
        </p:txBody>
      </p:sp>
    </p:spTree>
    <p:extLst>
      <p:ext uri="{BB962C8B-B14F-4D97-AF65-F5344CB8AC3E}">
        <p14:creationId xmlns:p14="http://schemas.microsoft.com/office/powerpoint/2010/main" val="353761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smtClean="0"/>
              <a:t>Asıl başlık stili için tıklatın</a:t>
            </a:r>
            <a:endParaRPr lang="tr-TR"/>
          </a:p>
        </p:txBody>
      </p:sp>
      <p:sp>
        <p:nvSpPr>
          <p:cNvPr id="3" name="Alt Başlık 2"/>
          <p:cNvSpPr>
            <a:spLocks noGrp="1"/>
          </p:cNvSpPr>
          <p:nvPr>
            <p:ph type="subTitle" idx="1"/>
          </p:nvPr>
        </p:nvSpPr>
        <p:spPr>
          <a:xfrm>
            <a:off x="1336477" y="3970580"/>
            <a:ext cx="8018860" cy="1825171"/>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2CABF50-FE3E-44F7-934C-CBD598CFED9D}" type="datetime1">
              <a:rPr lang="tr-TR" smtClean="0"/>
              <a:t>26.01.2021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359265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223BFC0-FDF2-446E-88D9-392D21ED153E}" type="datetime1">
              <a:rPr lang="tr-TR" smtClean="0"/>
              <a:t>26.01.2021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393530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29" y="402483"/>
            <a:ext cx="2305422" cy="64064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735062" y="402483"/>
            <a:ext cx="6782619" cy="64064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7F4E062-CF26-427B-8353-114C841AB61F}" type="datetime1">
              <a:rPr lang="tr-TR" smtClean="0"/>
              <a:t>26.01.2021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2948787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160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Özel Düzen">
    <p:bg>
      <p:bgPr>
        <a:blipFill dpi="0" rotWithShape="1">
          <a:blip r:embed="rId2">
            <a:extLst>
              <a:ext uri="{BEBA8EAE-BF5A-486C-A8C5-ECC9F3942E4B}">
                <a14:imgProps xmlns:a14="http://schemas.microsoft.com/office/drawing/2010/main">
                  <a14:imgLayer r:embed="rId3">
                    <a14:imgEffect>
                      <a14:brightnessContrast bright="15000" contrast="17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Metin kutusu 5"/>
          <p:cNvSpPr txBox="1">
            <a:spLocks noChangeArrowheads="1"/>
          </p:cNvSpPr>
          <p:nvPr userDrawn="1"/>
        </p:nvSpPr>
        <p:spPr bwMode="auto">
          <a:xfrm>
            <a:off x="0" y="1095816"/>
            <a:ext cx="1688694" cy="125995"/>
          </a:xfrm>
          <a:prstGeom prst="rect">
            <a:avLst/>
          </a:prstGeom>
          <a:solidFill>
            <a:srgbClr val="DC0C15"/>
          </a:solidFill>
          <a:ln>
            <a:noFill/>
          </a:ln>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7" name="Metin kutusu 6"/>
          <p:cNvSpPr txBox="1">
            <a:spLocks noChangeArrowheads="1"/>
          </p:cNvSpPr>
          <p:nvPr userDrawn="1"/>
        </p:nvSpPr>
        <p:spPr bwMode="auto">
          <a:xfrm>
            <a:off x="1763871" y="1095816"/>
            <a:ext cx="8925158" cy="125995"/>
          </a:xfrm>
          <a:prstGeom prst="rect">
            <a:avLst/>
          </a:prstGeom>
          <a:solidFill>
            <a:srgbClr val="0035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tr-TR" sz="1579">
              <a:solidFill>
                <a:schemeClr val="bg1"/>
              </a:solidFill>
            </a:endParaRPr>
          </a:p>
        </p:txBody>
      </p:sp>
      <p:sp>
        <p:nvSpPr>
          <p:cNvPr id="10" name="Slayt Numarası Yer Tutucusu 12"/>
          <p:cNvSpPr>
            <a:spLocks noGrp="1"/>
          </p:cNvSpPr>
          <p:nvPr>
            <p:ph type="sldNum" sz="quarter" idx="10"/>
          </p:nvPr>
        </p:nvSpPr>
        <p:spPr>
          <a:xfrm>
            <a:off x="9825887" y="7048697"/>
            <a:ext cx="723925" cy="402483"/>
          </a:xfrm>
        </p:spPr>
        <p:txBody>
          <a:bodyPr/>
          <a:lstStyle>
            <a:lvl1pPr>
              <a:defRPr sz="1403">
                <a:solidFill>
                  <a:srgbClr val="C00000"/>
                </a:solidFill>
              </a:defRPr>
            </a:lvl1pPr>
          </a:lstStyle>
          <a:p>
            <a:pPr>
              <a:defRPr/>
            </a:pPr>
            <a:fld id="{104204BE-466C-4FCD-980B-D321A1B2D829}" type="slidenum">
              <a:rPr lang="tr-TR" smtClean="0"/>
              <a:pPr>
                <a:defRPr/>
              </a:pPr>
              <a:t>‹#›</a:t>
            </a:fld>
            <a:r>
              <a:rPr lang="tr-TR"/>
              <a:t>/15</a:t>
            </a:r>
          </a:p>
        </p:txBody>
      </p:sp>
      <p:sp>
        <p:nvSpPr>
          <p:cNvPr id="11" name="İçerik Yer Tutucusu 2"/>
          <p:cNvSpPr>
            <a:spLocks noGrp="1"/>
          </p:cNvSpPr>
          <p:nvPr>
            <p:ph idx="1"/>
          </p:nvPr>
        </p:nvSpPr>
        <p:spPr>
          <a:xfrm>
            <a:off x="144728" y="1471385"/>
            <a:ext cx="10405222" cy="5535314"/>
          </a:xfrm>
        </p:spPr>
        <p:txBody>
          <a:bodyPr>
            <a:normAutofit/>
          </a:bodyPr>
          <a:lstStyle>
            <a:lvl1pPr>
              <a:defRPr sz="2806"/>
            </a:lvl1pPr>
            <a:lvl2pPr>
              <a:defRPr sz="2456"/>
            </a:lvl2pPr>
            <a:lvl3pPr>
              <a:defRPr sz="2105"/>
            </a:lvl3pPr>
            <a:lvl4pPr>
              <a:defRPr sz="1754"/>
            </a:lvl4pPr>
            <a:lvl5pPr>
              <a:defRPr sz="1754"/>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2" name="Unvan 1"/>
          <p:cNvSpPr>
            <a:spLocks noGrp="1"/>
          </p:cNvSpPr>
          <p:nvPr>
            <p:ph type="title"/>
          </p:nvPr>
        </p:nvSpPr>
        <p:spPr>
          <a:xfrm>
            <a:off x="915423" y="141495"/>
            <a:ext cx="9634389" cy="803465"/>
          </a:xfrm>
        </p:spPr>
        <p:txBody>
          <a:bodyPr>
            <a:normAutofit/>
          </a:bodyPr>
          <a:lstStyle>
            <a:lvl1pPr>
              <a:defRPr sz="2806">
                <a:solidFill>
                  <a:srgbClr val="DC0C15"/>
                </a:solidFill>
              </a:defRPr>
            </a:lvl1pPr>
          </a:lstStyle>
          <a:p>
            <a:r>
              <a:rPr lang="tr-TR"/>
              <a:t>Asıl başlık stili için tıklatın</a:t>
            </a:r>
          </a:p>
        </p:txBody>
      </p:sp>
    </p:spTree>
    <p:extLst>
      <p:ext uri="{BB962C8B-B14F-4D97-AF65-F5344CB8AC3E}">
        <p14:creationId xmlns:p14="http://schemas.microsoft.com/office/powerpoint/2010/main" val="124593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98946A3-D1A9-43B8-A10E-179D01AD4620}" type="datetime1">
              <a:rPr lang="tr-TR" smtClean="0"/>
              <a:t>26.01.2021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AC15C9-8437-4F3E-BFDD-E027BC1A049F}" type="slidenum">
              <a:rPr lang="tr-TR" smtClean="0"/>
              <a:t>‹#›</a:t>
            </a:fld>
            <a:endParaRPr lang="tr-TR"/>
          </a:p>
        </p:txBody>
      </p:sp>
    </p:spTree>
    <p:extLst>
      <p:ext uri="{BB962C8B-B14F-4D97-AF65-F5344CB8AC3E}">
        <p14:creationId xmlns:p14="http://schemas.microsoft.com/office/powerpoint/2010/main" val="2993347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3" y="1884670"/>
            <a:ext cx="9221689" cy="3144614"/>
          </a:xfrm>
        </p:spPr>
        <p:txBody>
          <a:bodyPr anchor="b"/>
          <a:lstStyle>
            <a:lvl1pPr>
              <a:defRPr sz="5262"/>
            </a:lvl1pPr>
          </a:lstStyle>
          <a:p>
            <a:r>
              <a:rPr lang="tr-TR" smtClean="0"/>
              <a:t>Asıl başlık stili için tıklatın</a:t>
            </a:r>
            <a:endParaRPr lang="tr-TR"/>
          </a:p>
        </p:txBody>
      </p:sp>
      <p:sp>
        <p:nvSpPr>
          <p:cNvPr id="3" name="Metin Yer Tutucusu 2"/>
          <p:cNvSpPr>
            <a:spLocks noGrp="1"/>
          </p:cNvSpPr>
          <p:nvPr>
            <p:ph type="body" idx="1"/>
          </p:nvPr>
        </p:nvSpPr>
        <p:spPr>
          <a:xfrm>
            <a:off x="729493" y="5059034"/>
            <a:ext cx="9221689" cy="1653678"/>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68ED1D9-1138-4D4B-A239-914F7C0AA021}" type="datetime1">
              <a:rPr lang="tr-TR" smtClean="0"/>
              <a:t>26.01.2021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75911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735062" y="2012414"/>
            <a:ext cx="4544021" cy="479654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412730" y="2012414"/>
            <a:ext cx="4544021" cy="4796544"/>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EBC37AF-8132-4296-8EE8-EE441C55AF18}" type="datetime1">
              <a:rPr lang="tr-TR" smtClean="0"/>
              <a:t>26.01.2021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381571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3"/>
            <a:ext cx="9221689" cy="1461188"/>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736455" y="1853171"/>
            <a:ext cx="4523138"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düzenlemek için tıklatın</a:t>
            </a:r>
          </a:p>
        </p:txBody>
      </p:sp>
      <p:sp>
        <p:nvSpPr>
          <p:cNvPr id="4" name="İçerik Yer Tutucusu 3"/>
          <p:cNvSpPr>
            <a:spLocks noGrp="1"/>
          </p:cNvSpPr>
          <p:nvPr>
            <p:ph sz="half" idx="2"/>
          </p:nvPr>
        </p:nvSpPr>
        <p:spPr>
          <a:xfrm>
            <a:off x="736455" y="2761381"/>
            <a:ext cx="4523138" cy="40615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412730" y="1853171"/>
            <a:ext cx="4545413" cy="908210"/>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tr-TR" smtClean="0"/>
              <a:t>Asıl metin stillerini düzenlemek için tıklatın</a:t>
            </a:r>
          </a:p>
        </p:txBody>
      </p:sp>
      <p:sp>
        <p:nvSpPr>
          <p:cNvPr id="6" name="İçerik Yer Tutucusu 5"/>
          <p:cNvSpPr>
            <a:spLocks noGrp="1"/>
          </p:cNvSpPr>
          <p:nvPr>
            <p:ph sz="quarter" idx="4"/>
          </p:nvPr>
        </p:nvSpPr>
        <p:spPr>
          <a:xfrm>
            <a:off x="5412730" y="2761381"/>
            <a:ext cx="4545413" cy="40615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7D1DDBB-5687-4F66-8876-54E642C20A35}" type="datetime1">
              <a:rPr lang="tr-TR" smtClean="0"/>
              <a:t>26.01.2021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323179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AD90FB5-AF97-4AB0-A977-5F4A2B006BC8}" type="datetime1">
              <a:rPr lang="tr-TR" smtClean="0"/>
              <a:t>26.01.2021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957689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C548888-ED6A-4862-8C2E-107F48285A6E}" type="datetime1">
              <a:rPr lang="tr-TR" smtClean="0"/>
              <a:t>26.01.2021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1577581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smtClean="0"/>
              <a:t>Asıl başlık stili için tıklatın</a:t>
            </a:r>
            <a:endParaRPr lang="tr-TR"/>
          </a:p>
        </p:txBody>
      </p:sp>
      <p:sp>
        <p:nvSpPr>
          <p:cNvPr id="3" name="İçerik Yer Tutucusu 2"/>
          <p:cNvSpPr>
            <a:spLocks noGrp="1"/>
          </p:cNvSpPr>
          <p:nvPr>
            <p:ph idx="1"/>
          </p:nvPr>
        </p:nvSpPr>
        <p:spPr>
          <a:xfrm>
            <a:off x="4545413" y="1088454"/>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4C9C9B-0995-4551-8DC6-B13D63597A8B}" type="datetime1">
              <a:rPr lang="tr-TR" smtClean="0"/>
              <a:t>26.01.2021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1161381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smtClean="0"/>
              <a:t>Asıl başlık stili için tıklatın</a:t>
            </a:r>
            <a:endParaRPr lang="tr-TR"/>
          </a:p>
        </p:txBody>
      </p:sp>
      <p:sp>
        <p:nvSpPr>
          <p:cNvPr id="3" name="Resim Yer Tutucusu 2"/>
          <p:cNvSpPr>
            <a:spLocks noGrp="1"/>
          </p:cNvSpPr>
          <p:nvPr>
            <p:ph type="pic" idx="1"/>
          </p:nvPr>
        </p:nvSpPr>
        <p:spPr>
          <a:xfrm>
            <a:off x="4545413" y="1088454"/>
            <a:ext cx="5412730" cy="53722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048836-B4BF-4D53-8D55-BCF49B5D8494}" type="datetime1">
              <a:rPr lang="tr-TR" smtClean="0"/>
              <a:t>26.01.2021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47FFA13-ED53-468F-A6FF-AF7E54EE6910}" type="slidenum">
              <a:rPr lang="tr-TR" smtClean="0"/>
              <a:t>‹#›</a:t>
            </a:fld>
            <a:endParaRPr lang="tr-TR"/>
          </a:p>
        </p:txBody>
      </p:sp>
    </p:spTree>
    <p:extLst>
      <p:ext uri="{BB962C8B-B14F-4D97-AF65-F5344CB8AC3E}">
        <p14:creationId xmlns:p14="http://schemas.microsoft.com/office/powerpoint/2010/main" val="544733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2" y="402483"/>
            <a:ext cx="9221689" cy="1461188"/>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DC0CE5D7-5325-4D0B-8960-425AFAD37454}" type="datetime1">
              <a:rPr lang="tr-TR" smtClean="0"/>
              <a:t>26.01.2021</a:t>
            </a:fld>
            <a:endParaRPr lang="tr-TR"/>
          </a:p>
        </p:txBody>
      </p:sp>
      <p:sp>
        <p:nvSpPr>
          <p:cNvPr id="5" name="Altbilgi Yer Tutucusu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699"/>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347FFA13-ED53-468F-A6FF-AF7E54EE6910}" type="slidenum">
              <a:rPr lang="tr-TR" smtClean="0"/>
              <a:t>‹#›</a:t>
            </a:fld>
            <a:endParaRPr lang="tr-TR"/>
          </a:p>
        </p:txBody>
      </p:sp>
      <p:pic>
        <p:nvPicPr>
          <p:cNvPr id="7" name="Resim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10146" r="695" b="80861"/>
          <a:stretch/>
        </p:blipFill>
        <p:spPr>
          <a:xfrm>
            <a:off x="0" y="312148"/>
            <a:ext cx="10690167" cy="371191"/>
          </a:xfrm>
          <a:prstGeom prst="rect">
            <a:avLst/>
          </a:prstGeom>
        </p:spPr>
      </p:pic>
      <p:sp>
        <p:nvSpPr>
          <p:cNvPr id="8" name="Oval 7"/>
          <p:cNvSpPr/>
          <p:nvPr userDrawn="1"/>
        </p:nvSpPr>
        <p:spPr>
          <a:xfrm>
            <a:off x="414781" y="77536"/>
            <a:ext cx="903830" cy="9038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rotWithShape="1">
          <a:blip r:embed="rId16" cstate="print">
            <a:extLst>
              <a:ext uri="{28A0092B-C50C-407E-A947-70E740481C1C}">
                <a14:useLocalDpi xmlns:a14="http://schemas.microsoft.com/office/drawing/2010/main" val="0"/>
              </a:ext>
            </a:extLst>
          </a:blip>
          <a:srcRect l="21738" t="9256" r="22838" b="3934"/>
          <a:stretch/>
        </p:blipFill>
        <p:spPr>
          <a:xfrm>
            <a:off x="455672" y="119504"/>
            <a:ext cx="805791" cy="803209"/>
          </a:xfrm>
          <a:prstGeom prst="rect">
            <a:avLst/>
          </a:prstGeom>
        </p:spPr>
      </p:pic>
      <p:sp>
        <p:nvSpPr>
          <p:cNvPr id="10" name="Metin kutusu 9"/>
          <p:cNvSpPr txBox="1"/>
          <p:nvPr userDrawn="1"/>
        </p:nvSpPr>
        <p:spPr>
          <a:xfrm>
            <a:off x="6192982" y="333048"/>
            <a:ext cx="4272742" cy="307777"/>
          </a:xfrm>
          <a:prstGeom prst="rect">
            <a:avLst/>
          </a:prstGeom>
          <a:noFill/>
        </p:spPr>
        <p:txBody>
          <a:bodyPr wrap="square" rtlCol="0">
            <a:spAutoFit/>
          </a:bodyPr>
          <a:lstStyle/>
          <a:p>
            <a:pPr algn="r"/>
            <a:r>
              <a:rPr lang="tr-TR" sz="1400" b="1" dirty="0" smtClean="0">
                <a:solidFill>
                  <a:schemeClr val="bg1"/>
                </a:solidFill>
                <a:latin typeface="Myriad Pro" panose="020B0503030403020204" pitchFamily="34" charset="0"/>
              </a:rPr>
              <a:t>Strateji Geliştirme Başkanlığı</a:t>
            </a:r>
            <a:endParaRPr lang="tr-TR" sz="1400" b="1" dirty="0">
              <a:solidFill>
                <a:schemeClr val="bg1"/>
              </a:solidFill>
              <a:latin typeface="Myriad Pro" panose="020B0503030403020204" pitchFamily="34" charset="0"/>
            </a:endParaRPr>
          </a:p>
        </p:txBody>
      </p:sp>
      <p:sp>
        <p:nvSpPr>
          <p:cNvPr id="11" name="Dikdörtgen 10"/>
          <p:cNvSpPr/>
          <p:nvPr userDrawn="1"/>
        </p:nvSpPr>
        <p:spPr>
          <a:xfrm>
            <a:off x="5155790" y="7161332"/>
            <a:ext cx="652679" cy="307777"/>
          </a:xfrm>
          <a:prstGeom prst="rect">
            <a:avLst/>
          </a:prstGeom>
        </p:spPr>
        <p:txBody>
          <a:bodyPr wrap="none">
            <a:spAutoFit/>
          </a:bodyPr>
          <a:lstStyle/>
          <a:p>
            <a:fld id="{42C328C1-A84F-4A39-A664-DBA00541A8C6}" type="slidenum">
              <a:rPr lang="en-US" sz="1400" b="1" baseline="0" smtClean="0">
                <a:solidFill>
                  <a:srgbClr val="C00000"/>
                </a:solidFill>
                <a:latin typeface="Myriad Pro" panose="020B0503030403020204" pitchFamily="34" charset="0"/>
              </a:rPr>
              <a:pPr/>
              <a:t>‹#›</a:t>
            </a:fld>
            <a:r>
              <a:rPr lang="tr-TR" sz="1400" b="1" baseline="0" dirty="0" smtClean="0">
                <a:solidFill>
                  <a:srgbClr val="C00000"/>
                </a:solidFill>
                <a:latin typeface="Myriad Pro" panose="020B0503030403020204" pitchFamily="34" charset="0"/>
              </a:rPr>
              <a:t>/27</a:t>
            </a:r>
          </a:p>
        </p:txBody>
      </p:sp>
    </p:spTree>
    <p:extLst>
      <p:ext uri="{BB962C8B-B14F-4D97-AF65-F5344CB8AC3E}">
        <p14:creationId xmlns:p14="http://schemas.microsoft.com/office/powerpoint/2010/main" val="4490490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mc:AlternateContent xmlns:mc="http://schemas.openxmlformats.org/markup-compatibility/2006" xmlns:p14="http://schemas.microsoft.com/office/powerpoint/2010/main">
    <mc:Choice Requires="p14">
      <p:transition p14:dur="0"/>
    </mc:Choice>
    <mc:Fallback xmlns="">
      <p:transition/>
    </mc:Fallback>
  </mc:AlternateContent>
  <p:hf sldNum="0" hdr="0" ftr="0" dt="0"/>
  <p:txStyles>
    <p:titleStyle>
      <a:lvl1pPr algn="l" defTabSz="801929"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7" name="Dikdörtgen 6"/>
          <p:cNvSpPr/>
          <p:nvPr/>
        </p:nvSpPr>
        <p:spPr>
          <a:xfrm>
            <a:off x="4194030" y="7077909"/>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sp>
        <p:nvSpPr>
          <p:cNvPr id="8" name="Dikdörtgen 7"/>
          <p:cNvSpPr/>
          <p:nvPr/>
        </p:nvSpPr>
        <p:spPr>
          <a:xfrm>
            <a:off x="1921668" y="3190009"/>
            <a:ext cx="6452755" cy="150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ln w="0"/>
                <a:solidFill>
                  <a:srgbClr val="C00000"/>
                </a:solidFill>
                <a:effectLst>
                  <a:outerShdw blurRad="38100" dist="19050" dir="2700000" algn="tl" rotWithShape="0">
                    <a:schemeClr val="dk1">
                      <a:alpha val="40000"/>
                    </a:schemeClr>
                  </a:outerShdw>
                </a:effectLst>
              </a:rPr>
              <a:t>ADANA İL SAĞLIK MÜDÜRLÜĞÜ</a:t>
            </a:r>
            <a:endParaRPr lang="tr-TR" sz="3600" dirty="0">
              <a:ln w="0"/>
              <a:solidFill>
                <a:srgbClr val="C00000"/>
              </a:solidFill>
              <a:effectLst>
                <a:outerShdw blurRad="38100" dist="19050" dir="2700000" algn="tl" rotWithShape="0">
                  <a:schemeClr val="dk1">
                    <a:alpha val="40000"/>
                  </a:schemeClr>
                </a:outerShdw>
              </a:effectLst>
            </a:endParaRPr>
          </a:p>
        </p:txBody>
      </p:sp>
      <p:pic>
        <p:nvPicPr>
          <p:cNvPr id="9" name="Picture 6" descr="saÄlÄ±k bakanlÄ±ÄÄ± logo ile ilgili gÃ¶rsel sonucu"/>
          <p:cNvPicPr>
            <a:picLocks noChangeAspect="1" noChangeArrowheads="1"/>
          </p:cNvPicPr>
          <p:nvPr/>
        </p:nvPicPr>
        <p:blipFill>
          <a:blip r:embed="rId3"/>
          <a:srcRect/>
          <a:stretch>
            <a:fillRect/>
          </a:stretch>
        </p:blipFill>
        <p:spPr bwMode="auto">
          <a:xfrm>
            <a:off x="3171594" y="1257301"/>
            <a:ext cx="3952905" cy="2234044"/>
          </a:xfrm>
          <a:prstGeom prst="rect">
            <a:avLst/>
          </a:prstGeom>
          <a:noFill/>
          <a:ln w="9525">
            <a:noFill/>
            <a:miter lim="800000"/>
            <a:headEnd/>
            <a:tailEnd/>
          </a:ln>
        </p:spPr>
      </p:pic>
      <p:pic>
        <p:nvPicPr>
          <p:cNvPr id="10" name="Resim 9"/>
          <p:cNvPicPr/>
          <p:nvPr/>
        </p:nvPicPr>
        <p:blipFill>
          <a:blip r:embed="rId4"/>
          <a:stretch>
            <a:fillRect/>
          </a:stretch>
        </p:blipFill>
        <p:spPr>
          <a:xfrm>
            <a:off x="93519" y="4886742"/>
            <a:ext cx="10370126" cy="2447925"/>
          </a:xfrm>
          <a:prstGeom prst="rect">
            <a:avLst/>
          </a:prstGeom>
        </p:spPr>
      </p:pic>
    </p:spTree>
    <p:extLst>
      <p:ext uri="{BB962C8B-B14F-4D97-AF65-F5344CB8AC3E}">
        <p14:creationId xmlns:p14="http://schemas.microsoft.com/office/powerpoint/2010/main" val="3423145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43150" y="6088085"/>
            <a:ext cx="4838756" cy="790020"/>
          </a:xfrm>
        </p:spPr>
        <p:txBody>
          <a:bodyPr>
            <a:noAutofit/>
          </a:bodyPr>
          <a:lstStyle/>
          <a:p>
            <a:r>
              <a:rPr lang="tr-TR" sz="6000" b="1" dirty="0" smtClean="0">
                <a:solidFill>
                  <a:srgbClr val="C00000"/>
                </a:solidFill>
              </a:rPr>
              <a:t>TEŞEKKÜRLER…</a:t>
            </a:r>
            <a:endParaRPr lang="tr-TR" sz="6000" b="1" dirty="0">
              <a:solidFill>
                <a:srgbClr val="C00000"/>
              </a:solidFill>
            </a:endParaRPr>
          </a:p>
        </p:txBody>
      </p:sp>
      <p:sp>
        <p:nvSpPr>
          <p:cNvPr id="5" name="Dikdörtgen 4"/>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6" name="Dikdörtgen 5"/>
          <p:cNvSpPr/>
          <p:nvPr/>
        </p:nvSpPr>
        <p:spPr>
          <a:xfrm>
            <a:off x="4291011" y="7112866"/>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pic>
        <p:nvPicPr>
          <p:cNvPr id="7" name="Resim 6"/>
          <p:cNvPicPr>
            <a:picLocks noChangeAspect="1"/>
          </p:cNvPicPr>
          <p:nvPr/>
        </p:nvPicPr>
        <p:blipFill>
          <a:blip r:embed="rId2"/>
          <a:stretch>
            <a:fillRect/>
          </a:stretch>
        </p:blipFill>
        <p:spPr>
          <a:xfrm>
            <a:off x="2576944" y="2710334"/>
            <a:ext cx="6016337" cy="2962641"/>
          </a:xfrm>
          <a:prstGeom prst="rect">
            <a:avLst/>
          </a:prstGeom>
        </p:spPr>
      </p:pic>
      <p:sp>
        <p:nvSpPr>
          <p:cNvPr id="9" name="Metin kutusu 8"/>
          <p:cNvSpPr txBox="1"/>
          <p:nvPr/>
        </p:nvSpPr>
        <p:spPr>
          <a:xfrm>
            <a:off x="1200380" y="1152134"/>
            <a:ext cx="8291052" cy="1323439"/>
          </a:xfrm>
          <a:prstGeom prst="rect">
            <a:avLst/>
          </a:prstGeom>
          <a:noFill/>
        </p:spPr>
        <p:txBody>
          <a:bodyPr wrap="none" rtlCol="0">
            <a:spAutoFit/>
          </a:bodyPr>
          <a:lstStyle/>
          <a:p>
            <a:r>
              <a:rPr lang="tr-TR" sz="4000" dirty="0">
                <a:solidFill>
                  <a:schemeClr val="tx2">
                    <a:lumMod val="75000"/>
                  </a:schemeClr>
                </a:solidFill>
                <a:latin typeface="Times New Roman" panose="02020603050405020304" pitchFamily="18" charset="0"/>
                <a:cs typeface="Times New Roman" panose="02020603050405020304" pitchFamily="18" charset="0"/>
              </a:rPr>
              <a:t>"Daha </a:t>
            </a:r>
            <a:r>
              <a:rPr lang="tr-TR" sz="4000" dirty="0" smtClean="0">
                <a:solidFill>
                  <a:schemeClr val="tx2">
                    <a:lumMod val="75000"/>
                  </a:schemeClr>
                </a:solidFill>
                <a:latin typeface="Times New Roman" panose="02020603050405020304" pitchFamily="18" charset="0"/>
                <a:cs typeface="Times New Roman" panose="02020603050405020304" pitchFamily="18" charset="0"/>
              </a:rPr>
              <a:t>iyi kontrol; </a:t>
            </a:r>
          </a:p>
          <a:p>
            <a:r>
              <a:rPr lang="tr-TR" sz="4000" dirty="0">
                <a:solidFill>
                  <a:schemeClr val="tx2">
                    <a:lumMod val="75000"/>
                  </a:schemeClr>
                </a:solidFill>
                <a:latin typeface="Times New Roman" panose="02020603050405020304" pitchFamily="18" charset="0"/>
                <a:cs typeface="Times New Roman" panose="02020603050405020304" pitchFamily="18" charset="0"/>
              </a:rPr>
              <a:t>	</a:t>
            </a:r>
            <a:r>
              <a:rPr lang="tr-TR" sz="4000" dirty="0" smtClean="0">
                <a:solidFill>
                  <a:schemeClr val="tx2">
                    <a:lumMod val="75000"/>
                  </a:schemeClr>
                </a:solidFill>
                <a:latin typeface="Times New Roman" panose="02020603050405020304" pitchFamily="18" charset="0"/>
                <a:cs typeface="Times New Roman" panose="02020603050405020304" pitchFamily="18" charset="0"/>
              </a:rPr>
              <a:t>			Daha iyi yönetim</a:t>
            </a:r>
            <a:r>
              <a:rPr lang="tr-TR" sz="4000" dirty="0">
                <a:solidFill>
                  <a:schemeClr val="tx2">
                    <a:lumMod val="75000"/>
                  </a:schemeClr>
                </a:solidFill>
                <a:latin typeface="Times New Roman" panose="02020603050405020304" pitchFamily="18" charset="0"/>
                <a:cs typeface="Times New Roman" panose="02020603050405020304" pitchFamily="18" charset="0"/>
              </a:rPr>
              <a:t>… "</a:t>
            </a:r>
            <a:endParaRPr lang="tr-TR" sz="4000" dirty="0" smtClean="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30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01395" y="862730"/>
            <a:ext cx="8018860" cy="799815"/>
          </a:xfrm>
        </p:spPr>
        <p:txBody>
          <a:bodyPr>
            <a:normAutofit fontScale="90000"/>
          </a:bodyPr>
          <a:lstStyle/>
          <a:p>
            <a:r>
              <a:rPr lang="tr-TR" dirty="0" smtClean="0">
                <a:solidFill>
                  <a:srgbClr val="C00000"/>
                </a:solidFill>
              </a:rPr>
              <a:t>BAKANLIĞIMIZ MİSYON-VİZYON</a:t>
            </a:r>
            <a:endParaRPr lang="tr-TR" dirty="0">
              <a:solidFill>
                <a:srgbClr val="C00000"/>
              </a:solidFill>
            </a:endParaRPr>
          </a:p>
        </p:txBody>
      </p:sp>
      <p:sp>
        <p:nvSpPr>
          <p:cNvPr id="6" name="Dikdörtgen 5"/>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7" name="Dikdörtgen 6"/>
          <p:cNvSpPr/>
          <p:nvPr/>
        </p:nvSpPr>
        <p:spPr>
          <a:xfrm>
            <a:off x="4194030" y="7077909"/>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pic>
        <p:nvPicPr>
          <p:cNvPr id="3" name="Resim 2"/>
          <p:cNvPicPr>
            <a:picLocks noChangeAspect="1"/>
          </p:cNvPicPr>
          <p:nvPr/>
        </p:nvPicPr>
        <p:blipFill>
          <a:blip r:embed="rId2"/>
          <a:stretch>
            <a:fillRect/>
          </a:stretch>
        </p:blipFill>
        <p:spPr>
          <a:xfrm>
            <a:off x="929770" y="1892301"/>
            <a:ext cx="4089039" cy="5631894"/>
          </a:xfrm>
          <a:prstGeom prst="rect">
            <a:avLst/>
          </a:prstGeom>
        </p:spPr>
      </p:pic>
      <p:pic>
        <p:nvPicPr>
          <p:cNvPr id="4" name="Resim 3"/>
          <p:cNvPicPr>
            <a:picLocks noChangeAspect="1"/>
          </p:cNvPicPr>
          <p:nvPr/>
        </p:nvPicPr>
        <p:blipFill>
          <a:blip r:embed="rId3"/>
          <a:stretch>
            <a:fillRect/>
          </a:stretch>
        </p:blipFill>
        <p:spPr>
          <a:xfrm>
            <a:off x="5434012" y="1905257"/>
            <a:ext cx="4114800" cy="5610225"/>
          </a:xfrm>
          <a:prstGeom prst="rect">
            <a:avLst/>
          </a:prstGeom>
        </p:spPr>
      </p:pic>
    </p:spTree>
    <p:extLst>
      <p:ext uri="{BB962C8B-B14F-4D97-AF65-F5344CB8AC3E}">
        <p14:creationId xmlns:p14="http://schemas.microsoft.com/office/powerpoint/2010/main" val="2125998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2473036"/>
            <a:ext cx="10691813" cy="4218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aADA</a:t>
            </a:r>
            <a:endParaRPr lang="tr-TR" dirty="0"/>
          </a:p>
        </p:txBody>
      </p:sp>
      <p:sp>
        <p:nvSpPr>
          <p:cNvPr id="5" name="Dikdörtgen 4"/>
          <p:cNvSpPr/>
          <p:nvPr/>
        </p:nvSpPr>
        <p:spPr>
          <a:xfrm>
            <a:off x="1317521" y="2762866"/>
            <a:ext cx="8259099" cy="2566220"/>
          </a:xfrm>
          <a:prstGeom prst="rect">
            <a:avLst/>
          </a:prstGeom>
          <a:solidFill>
            <a:schemeClr val="bg1"/>
          </a:solidFill>
          <a:ln w="3810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781665" y="3569111"/>
            <a:ext cx="1111045" cy="9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rot="10800000">
            <a:off x="476870" y="2810341"/>
            <a:ext cx="1268359" cy="1938992"/>
          </a:xfrm>
          <a:prstGeom prst="rect">
            <a:avLst/>
          </a:prstGeom>
          <a:noFill/>
        </p:spPr>
        <p:txBody>
          <a:bodyPr wrap="square" rtlCol="0">
            <a:spAutoFit/>
          </a:bodyPr>
          <a:lstStyle/>
          <a:p>
            <a:pPr fontAlgn="base"/>
            <a:r>
              <a:rPr lang="tr-TR" sz="12000" b="1" dirty="0" smtClean="0">
                <a:solidFill>
                  <a:srgbClr val="C00000"/>
                </a:solidFill>
                <a:latin typeface="Times New Roman" panose="02020603050405020304" pitchFamily="18" charset="0"/>
                <a:cs typeface="Times New Roman" panose="02020603050405020304" pitchFamily="18" charset="0"/>
              </a:rPr>
              <a:t>”</a:t>
            </a:r>
            <a:endParaRPr lang="tr-TR" sz="12000" b="1" dirty="0">
              <a:solidFill>
                <a:srgbClr val="C00000"/>
              </a:solidFill>
              <a:latin typeface="Times New Roman" panose="02020603050405020304" pitchFamily="18" charset="0"/>
              <a:cs typeface="Times New Roman" panose="02020603050405020304" pitchFamily="18" charset="0"/>
            </a:endParaRPr>
          </a:p>
        </p:txBody>
      </p:sp>
      <p:sp>
        <p:nvSpPr>
          <p:cNvPr id="9" name="Metin kutusu 8"/>
          <p:cNvSpPr txBox="1"/>
          <p:nvPr/>
        </p:nvSpPr>
        <p:spPr>
          <a:xfrm>
            <a:off x="2153263" y="3636637"/>
            <a:ext cx="6449961" cy="646331"/>
          </a:xfrm>
          <a:prstGeom prst="rect">
            <a:avLst/>
          </a:prstGeom>
          <a:noFill/>
        </p:spPr>
        <p:txBody>
          <a:bodyPr wrap="square" rtlCol="0">
            <a:spAutoFit/>
          </a:bodyPr>
          <a:lstStyle/>
          <a:p>
            <a:pPr algn="ctr"/>
            <a:r>
              <a:rPr lang="tr-TR" sz="3600" b="1" dirty="0" smtClean="0">
                <a:latin typeface="Myriad Pro" panose="020B0503030403020204" pitchFamily="34" charset="0"/>
              </a:rPr>
              <a:t>İÇ KONTROL SİSTEMİ</a:t>
            </a:r>
            <a:endParaRPr lang="tr-TR" sz="3600" b="1" dirty="0">
              <a:latin typeface="Myriad Pro" panose="020B0503030403020204" pitchFamily="34" charset="0"/>
            </a:endParaRPr>
          </a:p>
        </p:txBody>
      </p:sp>
      <p:sp>
        <p:nvSpPr>
          <p:cNvPr id="12" name="Dikdörtgen 11"/>
          <p:cNvSpPr/>
          <p:nvPr/>
        </p:nvSpPr>
        <p:spPr>
          <a:xfrm>
            <a:off x="9030929" y="3569111"/>
            <a:ext cx="1111045" cy="953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9099372" y="3313472"/>
            <a:ext cx="1268359" cy="1938992"/>
          </a:xfrm>
          <a:prstGeom prst="rect">
            <a:avLst/>
          </a:prstGeom>
          <a:noFill/>
        </p:spPr>
        <p:txBody>
          <a:bodyPr wrap="square" rtlCol="0">
            <a:spAutoFit/>
          </a:bodyPr>
          <a:lstStyle/>
          <a:p>
            <a:pPr fontAlgn="base"/>
            <a:r>
              <a:rPr lang="tr-TR" sz="12000" b="1" dirty="0" smtClean="0">
                <a:solidFill>
                  <a:srgbClr val="C00000"/>
                </a:solidFill>
                <a:latin typeface="Times New Roman" panose="02020603050405020304" pitchFamily="18" charset="0"/>
                <a:cs typeface="Times New Roman" panose="02020603050405020304" pitchFamily="18" charset="0"/>
              </a:rPr>
              <a:t>”</a:t>
            </a:r>
            <a:endParaRPr lang="tr-TR" sz="12000" b="1" dirty="0">
              <a:solidFill>
                <a:srgbClr val="C00000"/>
              </a:solidFill>
              <a:latin typeface="Times New Roman" panose="02020603050405020304" pitchFamily="18" charset="0"/>
              <a:cs typeface="Times New Roman" panose="02020603050405020304" pitchFamily="18" charset="0"/>
            </a:endParaRPr>
          </a:p>
        </p:txBody>
      </p:sp>
      <p:sp>
        <p:nvSpPr>
          <p:cNvPr id="10" name="Dikdörtgen 9"/>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14" name="Dikdörtgen 13"/>
          <p:cNvSpPr/>
          <p:nvPr/>
        </p:nvSpPr>
        <p:spPr>
          <a:xfrm>
            <a:off x="4194030" y="7077909"/>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99989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rPr>
              <a:t>İç Kontrolün Tanımı</a:t>
            </a:r>
            <a:r>
              <a:rPr lang="tr-TR" sz="4736">
                <a:solidFill>
                  <a:srgbClr val="FF0000"/>
                </a:solidFill>
              </a:rPr>
              <a:t/>
            </a:r>
            <a:br>
              <a:rPr lang="tr-TR" sz="4736">
                <a:solidFill>
                  <a:srgbClr val="FF0000"/>
                </a:solidFill>
              </a:rPr>
            </a:br>
            <a:endParaRPr lang="tr-TR" b="1">
              <a:solidFill>
                <a:srgbClr val="FF0000"/>
              </a:solidFill>
            </a:endParaRPr>
          </a:p>
        </p:txBody>
      </p:sp>
      <p:sp>
        <p:nvSpPr>
          <p:cNvPr id="5" name="Dikdörtgen 4">
            <a:extLst>
              <a:ext uri="{FF2B5EF4-FFF2-40B4-BE49-F238E27FC236}">
                <a16:creationId xmlns:a16="http://schemas.microsoft.com/office/drawing/2014/main" xmlns="" id="{1F922D49-ABFC-4328-89B1-D278EDDB73AD}"/>
              </a:ext>
            </a:extLst>
          </p:cNvPr>
          <p:cNvSpPr/>
          <p:nvPr/>
        </p:nvSpPr>
        <p:spPr>
          <a:xfrm>
            <a:off x="5174427" y="1688454"/>
            <a:ext cx="5198372" cy="5078313"/>
          </a:xfrm>
          <a:prstGeom prst="rect">
            <a:avLst/>
          </a:prstGeom>
        </p:spPr>
        <p:txBody>
          <a:bodyPr wrap="square">
            <a:spAutoFit/>
          </a:bodyPr>
          <a:lstStyle/>
          <a:p>
            <a:pPr marL="8861">
              <a:lnSpc>
                <a:spcPct val="150000"/>
              </a:lnSpc>
              <a:tabLst>
                <a:tab pos="4500300" algn="l"/>
              </a:tabLst>
            </a:pPr>
            <a:r>
              <a:rPr lang="tr-TR" b="1">
                <a:latin typeface="Arial" panose="020B0604020202020204" pitchFamily="34" charset="0"/>
                <a:cs typeface="Arial" panose="020B0604020202020204" pitchFamily="34" charset="0"/>
              </a:rPr>
              <a:t>5018 Sayılı Kamu Malî Yönetimi ve Kontrol Kanunu - Madde 55</a:t>
            </a:r>
          </a:p>
          <a:p>
            <a:pPr marL="8861">
              <a:lnSpc>
                <a:spcPct val="150000"/>
              </a:lnSpc>
              <a:tabLst>
                <a:tab pos="4500300" algn="l"/>
              </a:tabLst>
            </a:pPr>
            <a:r>
              <a:rPr lang="tr-TR">
                <a:latin typeface="Arial" panose="020B0604020202020204" pitchFamily="34" charset="0"/>
                <a:cs typeface="Arial" panose="020B0604020202020204" pitchFamily="34" charset="0"/>
              </a:rPr>
              <a:t>İç kontrol; idarenin  amaçlarına, belirlenmiş politikalara ve mevzuata uygun olarak faaliyetlerin etkili, ekonomik ve verimli bir şekilde yürütülmesini, varlık ve kaynakların korunmasını, muhasebe kayıtlarının doğru ve tam olarak tutulmasını, malî bilgi ve yönetim bilgisinin zamanında ve güvenilir olarak üretilmesini sağlamak üzere idare tarafından oluşturulan organizasyon, yöntem ve süreçle iç denetimi kapsayan malî ve diğer kontroller bütünüdür.</a:t>
            </a:r>
          </a:p>
        </p:txBody>
      </p:sp>
      <p:pic>
        <p:nvPicPr>
          <p:cNvPr id="6" name="Resim 5">
            <a:extLst>
              <a:ext uri="{FF2B5EF4-FFF2-40B4-BE49-F238E27FC236}">
                <a16:creationId xmlns:a16="http://schemas.microsoft.com/office/drawing/2014/main" xmlns="" id="{C787343B-9BA9-4CC9-A55E-01EFDB2AF7D9}"/>
              </a:ext>
            </a:extLst>
          </p:cNvPr>
          <p:cNvPicPr>
            <a:picLocks noChangeAspect="1"/>
          </p:cNvPicPr>
          <p:nvPr/>
        </p:nvPicPr>
        <p:blipFill rotWithShape="1">
          <a:blip r:embed="rId3">
            <a:extLst>
              <a:ext uri="{28A0092B-C50C-407E-A947-70E740481C1C}">
                <a14:useLocalDpi xmlns:a14="http://schemas.microsoft.com/office/drawing/2010/main" val="0"/>
              </a:ext>
            </a:extLst>
          </a:blip>
          <a:srcRect l="8940" r="8921"/>
          <a:stretch/>
        </p:blipFill>
        <p:spPr>
          <a:xfrm>
            <a:off x="799290" y="2820202"/>
            <a:ext cx="3818966" cy="3099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024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Kontrolün Amacı</a:t>
            </a:r>
            <a:r>
              <a:rPr lang="tr-TR" sz="4736">
                <a:solidFill>
                  <a:srgbClr val="FF0000"/>
                </a:solidFill>
              </a:rPr>
              <a:t/>
            </a:r>
            <a:br>
              <a:rPr lang="tr-TR" sz="4736">
                <a:solidFill>
                  <a:srgbClr val="FF0000"/>
                </a:solidFill>
              </a:rPr>
            </a:br>
            <a:endParaRPr lang="tr-TR" b="1">
              <a:solidFill>
                <a:srgbClr val="FF0000"/>
              </a:solidFill>
            </a:endParaRPr>
          </a:p>
        </p:txBody>
      </p:sp>
      <p:sp>
        <p:nvSpPr>
          <p:cNvPr id="7" name="Dikdörtgen 6">
            <a:extLst>
              <a:ext uri="{FF2B5EF4-FFF2-40B4-BE49-F238E27FC236}">
                <a16:creationId xmlns:a16="http://schemas.microsoft.com/office/drawing/2014/main" xmlns="" id="{B2C3279A-D599-4DEB-BDB6-69E72D95C70A}"/>
              </a:ext>
            </a:extLst>
          </p:cNvPr>
          <p:cNvSpPr/>
          <p:nvPr/>
        </p:nvSpPr>
        <p:spPr>
          <a:xfrm>
            <a:off x="4460708" y="1604970"/>
            <a:ext cx="6231105" cy="5909310"/>
          </a:xfrm>
          <a:prstGeom prst="rect">
            <a:avLst/>
          </a:prstGeom>
        </p:spPr>
        <p:txBody>
          <a:bodyPr wrap="square">
            <a:spAutoFit/>
          </a:bodyPr>
          <a:lstStyle/>
          <a:p>
            <a:pPr marL="8861">
              <a:lnSpc>
                <a:spcPct val="150000"/>
              </a:lnSpc>
              <a:tabLst>
                <a:tab pos="4500300" algn="l"/>
              </a:tabLst>
            </a:pPr>
            <a:r>
              <a:rPr lang="tr-TR" b="1">
                <a:latin typeface="Arial" panose="020B0604020202020204" pitchFamily="34" charset="0"/>
                <a:cs typeface="Arial" panose="020B0604020202020204" pitchFamily="34" charset="0"/>
              </a:rPr>
              <a:t>5018 Sayılı Kamu Malî Yönetimi ve Kontrol Kanunu Madde 56 </a:t>
            </a:r>
          </a:p>
          <a:p>
            <a:pPr marL="8861">
              <a:lnSpc>
                <a:spcPct val="150000"/>
              </a:lnSpc>
              <a:tabLst>
                <a:tab pos="4500300" algn="l"/>
              </a:tabLst>
            </a:pPr>
            <a:r>
              <a:rPr lang="tr-TR">
                <a:latin typeface="Arial" panose="020B0604020202020204" pitchFamily="34" charset="0"/>
                <a:cs typeface="Arial" panose="020B0604020202020204" pitchFamily="34" charset="0"/>
              </a:rPr>
              <a:t>İç kontrolün amacı;</a:t>
            </a:r>
          </a:p>
          <a:p>
            <a:pPr marL="8861">
              <a:lnSpc>
                <a:spcPct val="150000"/>
              </a:lnSpc>
              <a:tabLst>
                <a:tab pos="4500300" algn="l"/>
              </a:tabLst>
            </a:pPr>
            <a:r>
              <a:rPr lang="tr-TR">
                <a:latin typeface="Arial" panose="020B0604020202020204" pitchFamily="34" charset="0"/>
                <a:cs typeface="Arial" panose="020B0604020202020204" pitchFamily="34" charset="0"/>
              </a:rPr>
              <a:t>a) Kamu gelir, gider, varlık ve yükümlülüklerinin etkili, ekonomik ve verimli bir şekilde yönetilmesini,</a:t>
            </a:r>
          </a:p>
          <a:p>
            <a:pPr marL="8861">
              <a:lnSpc>
                <a:spcPct val="150000"/>
              </a:lnSpc>
              <a:tabLst>
                <a:tab pos="4500300" algn="l"/>
              </a:tabLst>
            </a:pPr>
            <a:r>
              <a:rPr lang="tr-TR">
                <a:latin typeface="Arial" panose="020B0604020202020204" pitchFamily="34" charset="0"/>
                <a:cs typeface="Arial" panose="020B0604020202020204" pitchFamily="34" charset="0"/>
              </a:rPr>
              <a:t>b) Kamu idarelerinin kanunlara ve diğer düzenlemelere uygun olarak faaliyet göstermesini,</a:t>
            </a:r>
          </a:p>
          <a:p>
            <a:pPr marL="8861">
              <a:lnSpc>
                <a:spcPct val="150000"/>
              </a:lnSpc>
              <a:tabLst>
                <a:tab pos="4500300" algn="l"/>
              </a:tabLst>
            </a:pPr>
            <a:r>
              <a:rPr lang="tr-TR">
                <a:latin typeface="Arial" panose="020B0604020202020204" pitchFamily="34" charset="0"/>
                <a:cs typeface="Arial" panose="020B0604020202020204" pitchFamily="34" charset="0"/>
              </a:rPr>
              <a:t>c) Her türlü malî karar ve işlemlerde usulsüzlük ve yolsuzluğun önlenmesini,</a:t>
            </a:r>
          </a:p>
          <a:p>
            <a:pPr marL="8861">
              <a:lnSpc>
                <a:spcPct val="150000"/>
              </a:lnSpc>
              <a:tabLst>
                <a:tab pos="4500300" algn="l"/>
              </a:tabLst>
            </a:pPr>
            <a:r>
              <a:rPr lang="tr-TR">
                <a:latin typeface="Arial" panose="020B0604020202020204" pitchFamily="34" charset="0"/>
                <a:cs typeface="Arial" panose="020B0604020202020204" pitchFamily="34" charset="0"/>
              </a:rPr>
              <a:t>d) Karar oluşturmak ve izlemek için düzenli, zamanında ve güvenilir rapor ve bilgi edinilmesini,</a:t>
            </a:r>
          </a:p>
          <a:p>
            <a:pPr marL="8861">
              <a:lnSpc>
                <a:spcPct val="150000"/>
              </a:lnSpc>
              <a:tabLst>
                <a:tab pos="4500300" algn="l"/>
              </a:tabLst>
            </a:pPr>
            <a:r>
              <a:rPr lang="tr-TR">
                <a:latin typeface="Arial" panose="020B0604020202020204" pitchFamily="34" charset="0"/>
                <a:cs typeface="Arial" panose="020B0604020202020204" pitchFamily="34" charset="0"/>
              </a:rPr>
              <a:t>e) Varlıkların kötüye kullanılması ve israfını önlemek ve kayıplara karşı korunmasını, sağlamaktır. </a:t>
            </a:r>
          </a:p>
          <a:p>
            <a:pPr marL="8861">
              <a:lnSpc>
                <a:spcPct val="150000"/>
              </a:lnSpc>
              <a:tabLst>
                <a:tab pos="4500300" algn="l"/>
              </a:tabLst>
            </a:pPr>
            <a:endParaRPr lang="tr-TR">
              <a:latin typeface="Arial" panose="020B0604020202020204" pitchFamily="34" charset="0"/>
              <a:cs typeface="Arial" panose="020B0604020202020204" pitchFamily="34" charset="0"/>
            </a:endParaRPr>
          </a:p>
        </p:txBody>
      </p:sp>
      <p:pic>
        <p:nvPicPr>
          <p:cNvPr id="8" name="Picture 2" descr="Ä°lgili resim">
            <a:extLst>
              <a:ext uri="{FF2B5EF4-FFF2-40B4-BE49-F238E27FC236}">
                <a16:creationId xmlns:a16="http://schemas.microsoft.com/office/drawing/2014/main" xmlns="" id="{13D51B3A-8F87-4C9F-A16D-E50D368A2F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55" b="21729"/>
          <a:stretch/>
        </p:blipFill>
        <p:spPr bwMode="auto">
          <a:xfrm>
            <a:off x="392840" y="2883050"/>
            <a:ext cx="3716580" cy="25280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80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133B720A-DB01-4FB6-B4DD-7186B0BA7E37}"/>
              </a:ext>
            </a:extLst>
          </p:cNvPr>
          <p:cNvSpPr>
            <a:spLocks noGrp="1"/>
          </p:cNvSpPr>
          <p:nvPr>
            <p:ph type="title"/>
          </p:nvPr>
        </p:nvSpPr>
        <p:spPr>
          <a:xfrm>
            <a:off x="3170818" y="745560"/>
            <a:ext cx="4776394" cy="343652"/>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 Sistemi Mevzuatı</a:t>
            </a:r>
            <a:r>
              <a:rPr lang="tr-TR" sz="2400"/>
              <a:t/>
            </a:r>
            <a:br>
              <a:rPr lang="tr-TR" sz="2400"/>
            </a:br>
            <a:r>
              <a:rPr lang="tr-TR" sz="4736">
                <a:solidFill>
                  <a:srgbClr val="FF0000"/>
                </a:solidFill>
              </a:rPr>
              <a:t/>
            </a:r>
            <a:br>
              <a:rPr lang="tr-TR" sz="4736">
                <a:solidFill>
                  <a:srgbClr val="FF0000"/>
                </a:solidFill>
              </a:rPr>
            </a:br>
            <a:endParaRPr lang="tr-TR" b="1">
              <a:solidFill>
                <a:srgbClr val="FF0000"/>
              </a:solidFill>
            </a:endParaRPr>
          </a:p>
        </p:txBody>
      </p:sp>
      <p:pic>
        <p:nvPicPr>
          <p:cNvPr id="6" name="Resim 5">
            <a:extLst>
              <a:ext uri="{FF2B5EF4-FFF2-40B4-BE49-F238E27FC236}">
                <a16:creationId xmlns:a16="http://schemas.microsoft.com/office/drawing/2014/main" xmlns="" id="{5625251E-815B-4B08-B205-DA7256FD37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455" b="14496"/>
          <a:stretch/>
        </p:blipFill>
        <p:spPr>
          <a:xfrm>
            <a:off x="-361119" y="1557494"/>
            <a:ext cx="11409250" cy="5023821"/>
          </a:xfrm>
          <a:prstGeom prst="rect">
            <a:avLst/>
          </a:prstGeom>
        </p:spPr>
      </p:pic>
      <p:sp>
        <p:nvSpPr>
          <p:cNvPr id="10" name="Metin kutusu 9">
            <a:extLst>
              <a:ext uri="{FF2B5EF4-FFF2-40B4-BE49-F238E27FC236}">
                <a16:creationId xmlns:a16="http://schemas.microsoft.com/office/drawing/2014/main" xmlns="" id="{3ABB3E51-E4C4-4429-8655-0B61CA9321F6}"/>
              </a:ext>
            </a:extLst>
          </p:cNvPr>
          <p:cNvSpPr txBox="1"/>
          <p:nvPr/>
        </p:nvSpPr>
        <p:spPr>
          <a:xfrm>
            <a:off x="185579" y="2642729"/>
            <a:ext cx="1208015" cy="1169551"/>
          </a:xfrm>
          <a:prstGeom prst="rect">
            <a:avLst/>
          </a:prstGeom>
          <a:noFill/>
        </p:spPr>
        <p:txBody>
          <a:bodyPr wrap="square" rtlCol="0">
            <a:spAutoFit/>
          </a:bodyPr>
          <a:lstStyle/>
          <a:p>
            <a:pPr algn="r"/>
            <a:r>
              <a:rPr lang="tr-TR" sz="1400" b="1" dirty="0">
                <a:latin typeface="Arial" panose="020B0604020202020204" pitchFamily="34" charset="0"/>
                <a:cs typeface="Arial" panose="020B0604020202020204" pitchFamily="34" charset="0"/>
              </a:rPr>
              <a:t>5018 sayılı Kamu Mali Yönetim ve Kontrol Kanunu</a:t>
            </a:r>
          </a:p>
        </p:txBody>
      </p:sp>
      <p:sp>
        <p:nvSpPr>
          <p:cNvPr id="11" name="Metin kutusu 10">
            <a:extLst>
              <a:ext uri="{FF2B5EF4-FFF2-40B4-BE49-F238E27FC236}">
                <a16:creationId xmlns:a16="http://schemas.microsoft.com/office/drawing/2014/main" xmlns="" id="{9AFB8477-5279-4144-BFF0-8E7CBDEBC749}"/>
              </a:ext>
            </a:extLst>
          </p:cNvPr>
          <p:cNvSpPr txBox="1"/>
          <p:nvPr/>
        </p:nvSpPr>
        <p:spPr>
          <a:xfrm>
            <a:off x="476777" y="4150967"/>
            <a:ext cx="1391172"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10.12.2003</a:t>
            </a:r>
          </a:p>
        </p:txBody>
      </p:sp>
      <p:sp>
        <p:nvSpPr>
          <p:cNvPr id="12" name="Metin kutusu 11">
            <a:extLst>
              <a:ext uri="{FF2B5EF4-FFF2-40B4-BE49-F238E27FC236}">
                <a16:creationId xmlns:a16="http://schemas.microsoft.com/office/drawing/2014/main" xmlns="" id="{84AB333C-AAEC-42F5-AD63-85F3844CE3AE}"/>
              </a:ext>
            </a:extLst>
          </p:cNvPr>
          <p:cNvSpPr txBox="1"/>
          <p:nvPr/>
        </p:nvSpPr>
        <p:spPr>
          <a:xfrm>
            <a:off x="1624196" y="5011378"/>
            <a:ext cx="1276486"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İç Kontrol ve Ön Mali Kontrole İlişkin Usul ve Esaslar</a:t>
            </a:r>
          </a:p>
        </p:txBody>
      </p:sp>
      <p:sp>
        <p:nvSpPr>
          <p:cNvPr id="13" name="Metin kutusu 12">
            <a:extLst>
              <a:ext uri="{FF2B5EF4-FFF2-40B4-BE49-F238E27FC236}">
                <a16:creationId xmlns:a16="http://schemas.microsoft.com/office/drawing/2014/main" xmlns="" id="{3CF6D1CA-143F-4C7E-951C-61202D0FE2A6}"/>
              </a:ext>
            </a:extLst>
          </p:cNvPr>
          <p:cNvSpPr txBox="1"/>
          <p:nvPr/>
        </p:nvSpPr>
        <p:spPr>
          <a:xfrm>
            <a:off x="2146512" y="4150967"/>
            <a:ext cx="1469618"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31.12.2005</a:t>
            </a:r>
          </a:p>
        </p:txBody>
      </p:sp>
      <p:sp>
        <p:nvSpPr>
          <p:cNvPr id="14" name="Metin kutusu 13">
            <a:extLst>
              <a:ext uri="{FF2B5EF4-FFF2-40B4-BE49-F238E27FC236}">
                <a16:creationId xmlns:a16="http://schemas.microsoft.com/office/drawing/2014/main" xmlns="" id="{49752996-50F3-4221-A32F-74B67F1A1725}"/>
              </a:ext>
            </a:extLst>
          </p:cNvPr>
          <p:cNvSpPr txBox="1"/>
          <p:nvPr/>
        </p:nvSpPr>
        <p:spPr>
          <a:xfrm>
            <a:off x="3372061" y="2745827"/>
            <a:ext cx="1282142" cy="954107"/>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Standartları Tebliğ</a:t>
            </a:r>
          </a:p>
        </p:txBody>
      </p:sp>
      <p:sp>
        <p:nvSpPr>
          <p:cNvPr id="15" name="Metin kutusu 14">
            <a:extLst>
              <a:ext uri="{FF2B5EF4-FFF2-40B4-BE49-F238E27FC236}">
                <a16:creationId xmlns:a16="http://schemas.microsoft.com/office/drawing/2014/main" xmlns="" id="{A5366DEB-C83E-4250-BC03-4DE0CB9D44ED}"/>
              </a:ext>
            </a:extLst>
          </p:cNvPr>
          <p:cNvSpPr txBox="1"/>
          <p:nvPr/>
        </p:nvSpPr>
        <p:spPr>
          <a:xfrm>
            <a:off x="3773193" y="4146501"/>
            <a:ext cx="1545329"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26.12.2007</a:t>
            </a:r>
          </a:p>
        </p:txBody>
      </p:sp>
      <p:sp>
        <p:nvSpPr>
          <p:cNvPr id="16" name="Metin kutusu 15">
            <a:extLst>
              <a:ext uri="{FF2B5EF4-FFF2-40B4-BE49-F238E27FC236}">
                <a16:creationId xmlns:a16="http://schemas.microsoft.com/office/drawing/2014/main" xmlns="" id="{E98319D4-991B-4927-A9F9-E5398CDA4C30}"/>
              </a:ext>
            </a:extLst>
          </p:cNvPr>
          <p:cNvSpPr txBox="1"/>
          <p:nvPr/>
        </p:nvSpPr>
        <p:spPr>
          <a:xfrm>
            <a:off x="4721234" y="4962400"/>
            <a:ext cx="1508702"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Standartlarına Uyum Eylem Planı Rehberi</a:t>
            </a:r>
          </a:p>
        </p:txBody>
      </p:sp>
      <p:sp>
        <p:nvSpPr>
          <p:cNvPr id="17" name="Metin kutusu 16">
            <a:extLst>
              <a:ext uri="{FF2B5EF4-FFF2-40B4-BE49-F238E27FC236}">
                <a16:creationId xmlns:a16="http://schemas.microsoft.com/office/drawing/2014/main" xmlns="" id="{FFD1E683-8168-4B26-B8A1-F15DCE90A390}"/>
              </a:ext>
            </a:extLst>
          </p:cNvPr>
          <p:cNvSpPr txBox="1"/>
          <p:nvPr/>
        </p:nvSpPr>
        <p:spPr>
          <a:xfrm>
            <a:off x="5483422" y="4146501"/>
            <a:ext cx="1386286"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04.02.2009</a:t>
            </a:r>
          </a:p>
        </p:txBody>
      </p:sp>
      <p:sp>
        <p:nvSpPr>
          <p:cNvPr id="18" name="Metin kutusu 17">
            <a:extLst>
              <a:ext uri="{FF2B5EF4-FFF2-40B4-BE49-F238E27FC236}">
                <a16:creationId xmlns:a16="http://schemas.microsoft.com/office/drawing/2014/main" xmlns="" id="{DA3FA400-28FE-40C9-B174-3A282C9F05B8}"/>
              </a:ext>
            </a:extLst>
          </p:cNvPr>
          <p:cNvSpPr txBox="1"/>
          <p:nvPr/>
        </p:nvSpPr>
        <p:spPr>
          <a:xfrm>
            <a:off x="8401204" y="5022301"/>
            <a:ext cx="1051630" cy="984885"/>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Kamu İç Kontrol Rehberi</a:t>
            </a:r>
          </a:p>
          <a:p>
            <a:endParaRPr lang="tr-TR" sz="1600" b="1"/>
          </a:p>
        </p:txBody>
      </p:sp>
      <p:sp>
        <p:nvSpPr>
          <p:cNvPr id="19" name="Metin kutusu 18">
            <a:extLst>
              <a:ext uri="{FF2B5EF4-FFF2-40B4-BE49-F238E27FC236}">
                <a16:creationId xmlns:a16="http://schemas.microsoft.com/office/drawing/2014/main" xmlns="" id="{E4E9479F-10F4-4124-B0A3-C1388C0C37C0}"/>
              </a:ext>
            </a:extLst>
          </p:cNvPr>
          <p:cNvSpPr txBox="1"/>
          <p:nvPr/>
        </p:nvSpPr>
        <p:spPr>
          <a:xfrm>
            <a:off x="8711931" y="4161890"/>
            <a:ext cx="1481806" cy="369332"/>
          </a:xfrm>
          <a:prstGeom prst="rect">
            <a:avLst/>
          </a:prstGeom>
          <a:noFill/>
        </p:spPr>
        <p:txBody>
          <a:bodyPr wrap="square" rtlCol="0">
            <a:spAutoFit/>
          </a:bodyPr>
          <a:lstStyle/>
          <a:p>
            <a:pPr algn="ctr"/>
            <a:r>
              <a:rPr lang="tr-TR" sz="1600" b="1"/>
              <a:t>  </a:t>
            </a:r>
            <a:r>
              <a:rPr lang="tr-TR" b="1">
                <a:solidFill>
                  <a:schemeClr val="bg1"/>
                </a:solidFill>
                <a:latin typeface="Arial" panose="020B0604020202020204" pitchFamily="34" charset="0"/>
                <a:cs typeface="Arial" panose="020B0604020202020204" pitchFamily="34" charset="0"/>
              </a:rPr>
              <a:t>07.02.2014</a:t>
            </a:r>
          </a:p>
        </p:txBody>
      </p:sp>
      <p:sp>
        <p:nvSpPr>
          <p:cNvPr id="20" name="Metin kutusu 19">
            <a:extLst>
              <a:ext uri="{FF2B5EF4-FFF2-40B4-BE49-F238E27FC236}">
                <a16:creationId xmlns:a16="http://schemas.microsoft.com/office/drawing/2014/main" xmlns="" id="{90FC107D-1EEC-433D-9ADA-52503C95BAB6}"/>
              </a:ext>
            </a:extLst>
          </p:cNvPr>
          <p:cNvSpPr txBox="1"/>
          <p:nvPr/>
        </p:nvSpPr>
        <p:spPr>
          <a:xfrm>
            <a:off x="6410701" y="2648933"/>
            <a:ext cx="1563907" cy="1169551"/>
          </a:xfrm>
          <a:prstGeom prst="rect">
            <a:avLst/>
          </a:prstGeom>
          <a:noFill/>
        </p:spPr>
        <p:txBody>
          <a:bodyPr wrap="square" rtlCol="0">
            <a:spAutoFit/>
          </a:bodyPr>
          <a:lstStyle/>
          <a:p>
            <a:pPr algn="r"/>
            <a:r>
              <a:rPr lang="tr-TR" sz="1400" b="1">
                <a:latin typeface="Arial" panose="020B0604020202020204" pitchFamily="34" charset="0"/>
                <a:cs typeface="Arial" panose="020B0604020202020204" pitchFamily="34" charset="0"/>
              </a:rPr>
              <a:t>Maliye Bakanlığı Kamu İç Kontrol Standartlarına Uyum Genelgesi</a:t>
            </a:r>
          </a:p>
        </p:txBody>
      </p:sp>
      <p:sp>
        <p:nvSpPr>
          <p:cNvPr id="21" name="Metin kutusu 20">
            <a:extLst>
              <a:ext uri="{FF2B5EF4-FFF2-40B4-BE49-F238E27FC236}">
                <a16:creationId xmlns:a16="http://schemas.microsoft.com/office/drawing/2014/main" xmlns="" id="{2DC940F6-E0E7-49E9-B158-71A76A3A8A3D}"/>
              </a:ext>
            </a:extLst>
          </p:cNvPr>
          <p:cNvSpPr txBox="1"/>
          <p:nvPr/>
        </p:nvSpPr>
        <p:spPr>
          <a:xfrm>
            <a:off x="7034608" y="4146501"/>
            <a:ext cx="1504343" cy="369332"/>
          </a:xfrm>
          <a:prstGeom prst="rect">
            <a:avLst/>
          </a:prstGeom>
          <a:noFill/>
        </p:spPr>
        <p:txBody>
          <a:bodyPr wrap="square" rtlCol="0">
            <a:spAutoFit/>
          </a:bodyPr>
          <a:lstStyle/>
          <a:p>
            <a:pPr algn="ctr"/>
            <a:r>
              <a:rPr lang="tr-TR" sz="1600" b="1">
                <a:solidFill>
                  <a:schemeClr val="bg1"/>
                </a:solidFill>
              </a:rPr>
              <a:t>  </a:t>
            </a:r>
            <a:r>
              <a:rPr lang="tr-TR" b="1">
                <a:solidFill>
                  <a:schemeClr val="bg1"/>
                </a:solidFill>
                <a:latin typeface="Arial" panose="020B0604020202020204" pitchFamily="34" charset="0"/>
                <a:cs typeface="Arial" panose="020B0604020202020204" pitchFamily="34" charset="0"/>
              </a:rPr>
              <a:t>02.12.2013  </a:t>
            </a:r>
          </a:p>
        </p:txBody>
      </p:sp>
    </p:spTree>
    <p:extLst>
      <p:ext uri="{BB962C8B-B14F-4D97-AF65-F5344CB8AC3E}">
        <p14:creationId xmlns:p14="http://schemas.microsoft.com/office/powerpoint/2010/main" val="65483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1500"/>
                            </p:stCondLst>
                            <p:childTnLst>
                              <p:par>
                                <p:cTn id="12" presetID="10" presetClass="entr" presetSubtype="0" fill="hold" grpId="0" nodeType="afterEffect">
                                  <p:stCondLst>
                                    <p:cond delay="5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childTnLst>
                                </p:cTn>
                              </p:par>
                            </p:childTnLst>
                          </p:cTn>
                        </p:par>
                        <p:par>
                          <p:cTn id="25" fill="hold">
                            <p:stCondLst>
                              <p:cond delay="4500"/>
                            </p:stCondLst>
                            <p:childTnLst>
                              <p:par>
                                <p:cTn id="26" presetID="10" presetClass="entr" presetSubtype="0" fill="hold" grpId="0" nodeType="afterEffect">
                                  <p:stCondLst>
                                    <p:cond delay="5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par>
                          <p:cTn id="32" fill="hold">
                            <p:stCondLst>
                              <p:cond delay="6000"/>
                            </p:stCondLst>
                            <p:childTnLst>
                              <p:par>
                                <p:cTn id="33" presetID="10" presetClass="entr" presetSubtype="0" fill="hold" grpId="0" nodeType="afterEffect">
                                  <p:stCondLst>
                                    <p:cond delay="5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374203" y="2437500"/>
            <a:ext cx="2916317" cy="3889149"/>
          </a:xfrm>
          <a:prstGeom prst="rect">
            <a:avLst/>
          </a:prstGeom>
          <a:blipFill>
            <a:blip r:embed="rId3" cstate="print"/>
            <a:stretch>
              <a:fillRect/>
            </a:stretch>
          </a:blipFill>
        </p:spPr>
        <p:txBody>
          <a:bodyPr wrap="square" lIns="0" tIns="0" rIns="0" bIns="0" rtlCol="0"/>
          <a:lstStyle/>
          <a:p>
            <a:endParaRPr sz="1579"/>
          </a:p>
        </p:txBody>
      </p:sp>
      <p:sp>
        <p:nvSpPr>
          <p:cNvPr id="7" name="Yuvarlatılmış Dikdörtgen 6"/>
          <p:cNvSpPr/>
          <p:nvPr/>
        </p:nvSpPr>
        <p:spPr>
          <a:xfrm>
            <a:off x="1309643" y="704507"/>
            <a:ext cx="9382170" cy="87632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solidFill>
                  <a:srgbClr val="C00000"/>
                </a:solidFill>
                <a:latin typeface="Times New Roman" panose="02020603050405020304" pitchFamily="18" charset="0"/>
                <a:cs typeface="Times New Roman" panose="02020603050405020304" pitchFamily="18" charset="0"/>
              </a:rPr>
              <a:t>İÇ KONTROL NE FAYDA SAĞLAR</a:t>
            </a:r>
          </a:p>
        </p:txBody>
      </p:sp>
      <p:grpSp>
        <p:nvGrpSpPr>
          <p:cNvPr id="28" name="Grup 27"/>
          <p:cNvGrpSpPr/>
          <p:nvPr/>
        </p:nvGrpSpPr>
        <p:grpSpPr>
          <a:xfrm>
            <a:off x="1656102" y="1563832"/>
            <a:ext cx="5998697" cy="679112"/>
            <a:chOff x="3191533" y="910"/>
            <a:chExt cx="744807" cy="484124"/>
          </a:xfrm>
        </p:grpSpPr>
        <p:sp>
          <p:nvSpPr>
            <p:cNvPr id="47" name="Yuvarlatılmış Dikdörtgen 46"/>
            <p:cNvSpPr/>
            <p:nvPr/>
          </p:nvSpPr>
          <p:spPr>
            <a:xfrm>
              <a:off x="3191533" y="910"/>
              <a:ext cx="744807" cy="484124"/>
            </a:xfrm>
            <a:prstGeom prst="roundRect">
              <a:avLst/>
            </a:prstGeom>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Yuvarlatılmış Dikdörtgen 4"/>
            <p:cNvSpPr/>
            <p:nvPr/>
          </p:nvSpPr>
          <p:spPr>
            <a:xfrm>
              <a:off x="3215166" y="24543"/>
              <a:ext cx="697541" cy="436858"/>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60" dirty="0" smtClean="0">
                  <a:latin typeface="Times New Roman" panose="02020603050405020304" pitchFamily="18" charset="0"/>
                  <a:cs typeface="Times New Roman" panose="02020603050405020304" pitchFamily="18" charset="0"/>
                </a:rPr>
                <a:t>Yönetimi </a:t>
              </a:r>
              <a:r>
                <a:rPr lang="tr-TR" sz="2000" kern="1200" spc="-88" dirty="0" smtClean="0">
                  <a:latin typeface="Times New Roman" panose="02020603050405020304" pitchFamily="18" charset="0"/>
                  <a:cs typeface="Times New Roman" panose="02020603050405020304" pitchFamily="18" charset="0"/>
                </a:rPr>
                <a:t>dış </a:t>
              </a:r>
              <a:r>
                <a:rPr lang="tr-TR" sz="2000" kern="1200" spc="-39" dirty="0" smtClean="0">
                  <a:latin typeface="Times New Roman" panose="02020603050405020304" pitchFamily="18" charset="0"/>
                  <a:cs typeface="Times New Roman" panose="02020603050405020304" pitchFamily="18" charset="0"/>
                </a:rPr>
                <a:t>denetime </a:t>
              </a:r>
              <a:r>
                <a:rPr lang="tr-TR" sz="2000" kern="1200" spc="-70" dirty="0" smtClean="0">
                  <a:latin typeface="Times New Roman" panose="02020603050405020304" pitchFamily="18" charset="0"/>
                  <a:cs typeface="Times New Roman" panose="02020603050405020304" pitchFamily="18" charset="0"/>
                </a:rPr>
                <a:t>hazır </a:t>
              </a:r>
              <a:r>
                <a:rPr lang="tr-TR" sz="2000" kern="1200" spc="-63" dirty="0" smtClean="0">
                  <a:latin typeface="Times New Roman" panose="02020603050405020304" pitchFamily="18" charset="0"/>
                  <a:cs typeface="Times New Roman" panose="02020603050405020304" pitchFamily="18" charset="0"/>
                </a:rPr>
                <a:t>kılar, </a:t>
              </a:r>
              <a:r>
                <a:rPr lang="tr-TR" sz="2000" kern="1200" spc="-88" dirty="0" smtClean="0">
                  <a:latin typeface="Times New Roman" panose="02020603050405020304" pitchFamily="18" charset="0"/>
                  <a:cs typeface="Times New Roman" panose="02020603050405020304" pitchFamily="18" charset="0"/>
                </a:rPr>
                <a:t>hesap </a:t>
              </a:r>
              <a:r>
                <a:rPr lang="tr-TR" sz="2000" kern="1200" spc="-25" dirty="0" smtClean="0">
                  <a:latin typeface="Times New Roman" panose="02020603050405020304" pitchFamily="18" charset="0"/>
                  <a:cs typeface="Times New Roman" panose="02020603050405020304" pitchFamily="18" charset="0"/>
                </a:rPr>
                <a:t>verebilirliği</a:t>
              </a:r>
              <a:r>
                <a:rPr lang="tr-TR" sz="2000" kern="1200" spc="-122" dirty="0" smtClean="0">
                  <a:latin typeface="Times New Roman" panose="02020603050405020304" pitchFamily="18" charset="0"/>
                  <a:cs typeface="Times New Roman" panose="02020603050405020304" pitchFamily="18" charset="0"/>
                </a:rPr>
                <a:t> </a:t>
              </a:r>
              <a:r>
                <a:rPr lang="tr-TR" sz="2000" kern="1200" spc="-46" dirty="0" smtClean="0">
                  <a:latin typeface="Times New Roman" panose="02020603050405020304" pitchFamily="18" charset="0"/>
                  <a:cs typeface="Times New Roman" panose="02020603050405020304" pitchFamily="18" charset="0"/>
                </a:rPr>
                <a:t>güçlendirir.</a:t>
              </a:r>
              <a:endParaRPr lang="tr-TR" sz="2000" kern="1200" dirty="0"/>
            </a:p>
          </p:txBody>
        </p:sp>
      </p:grpSp>
      <p:grpSp>
        <p:nvGrpSpPr>
          <p:cNvPr id="29" name="Grup 28"/>
          <p:cNvGrpSpPr/>
          <p:nvPr/>
        </p:nvGrpSpPr>
        <p:grpSpPr>
          <a:xfrm>
            <a:off x="2832748" y="2384468"/>
            <a:ext cx="5998697" cy="679112"/>
            <a:chOff x="4368551" y="346513"/>
            <a:chExt cx="744807" cy="484124"/>
          </a:xfrm>
          <a:solidFill>
            <a:schemeClr val="tx2">
              <a:lumMod val="60000"/>
              <a:lumOff val="40000"/>
            </a:schemeClr>
          </a:solidFill>
        </p:grpSpPr>
        <p:sp>
          <p:nvSpPr>
            <p:cNvPr id="45" name="Yuvarlatılmış Dikdörtgen 44"/>
            <p:cNvSpPr/>
            <p:nvPr/>
          </p:nvSpPr>
          <p:spPr>
            <a:xfrm>
              <a:off x="4368551" y="346513"/>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Yuvarlatılmış Dikdörtgen 6"/>
            <p:cNvSpPr/>
            <p:nvPr/>
          </p:nvSpPr>
          <p:spPr>
            <a:xfrm>
              <a:off x="4392184" y="370146"/>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116" dirty="0" smtClean="0">
                  <a:latin typeface="Times New Roman" panose="02020603050405020304" pitchFamily="18" charset="0"/>
                  <a:cs typeface="Times New Roman" panose="02020603050405020304" pitchFamily="18" charset="0"/>
                </a:rPr>
                <a:t>Yeni </a:t>
              </a:r>
              <a:r>
                <a:rPr lang="tr-TR" sz="2000" kern="1200" spc="-35" dirty="0" smtClean="0">
                  <a:latin typeface="Times New Roman" panose="02020603050405020304" pitchFamily="18" charset="0"/>
                  <a:cs typeface="Times New Roman" panose="02020603050405020304" pitchFamily="18" charset="0"/>
                </a:rPr>
                <a:t>yönetici </a:t>
              </a:r>
              <a:r>
                <a:rPr lang="tr-TR" sz="2000" kern="1200" spc="-83" dirty="0" smtClean="0">
                  <a:latin typeface="Times New Roman" panose="02020603050405020304" pitchFamily="18" charset="0"/>
                  <a:cs typeface="Times New Roman" panose="02020603050405020304" pitchFamily="18" charset="0"/>
                </a:rPr>
                <a:t>ve </a:t>
              </a:r>
              <a:r>
                <a:rPr lang="tr-TR" sz="2000" kern="1200" spc="-48" dirty="0" smtClean="0">
                  <a:latin typeface="Times New Roman" panose="02020603050405020304" pitchFamily="18" charset="0"/>
                  <a:cs typeface="Times New Roman" panose="02020603050405020304" pitchFamily="18" charset="0"/>
                </a:rPr>
                <a:t>personelin </a:t>
              </a:r>
              <a:r>
                <a:rPr lang="tr-TR" sz="2000" kern="1200" spc="-70" dirty="0" smtClean="0">
                  <a:latin typeface="Times New Roman" panose="02020603050405020304" pitchFamily="18" charset="0"/>
                  <a:cs typeface="Times New Roman" panose="02020603050405020304" pitchFamily="18" charset="0"/>
                </a:rPr>
                <a:t>adaptasyon </a:t>
              </a:r>
              <a:r>
                <a:rPr lang="tr-TR" sz="2000" kern="1200" spc="-83" dirty="0" smtClean="0">
                  <a:latin typeface="Times New Roman" panose="02020603050405020304" pitchFamily="18" charset="0"/>
                  <a:cs typeface="Times New Roman" panose="02020603050405020304" pitchFamily="18" charset="0"/>
                </a:rPr>
                <a:t>ve </a:t>
              </a:r>
              <a:r>
                <a:rPr lang="tr-TR" sz="2000" kern="1200" spc="-39" dirty="0" smtClean="0">
                  <a:latin typeface="Times New Roman" panose="02020603050405020304" pitchFamily="18" charset="0"/>
                  <a:cs typeface="Times New Roman" panose="02020603050405020304" pitchFamily="18" charset="0"/>
                </a:rPr>
                <a:t>verim</a:t>
              </a:r>
              <a:r>
                <a:rPr lang="tr-TR" sz="2000" kern="1200" spc="-122" dirty="0" smtClean="0">
                  <a:latin typeface="Times New Roman" panose="02020603050405020304" pitchFamily="18" charset="0"/>
                  <a:cs typeface="Times New Roman" panose="02020603050405020304" pitchFamily="18" charset="0"/>
                </a:rPr>
                <a:t> </a:t>
              </a:r>
              <a:r>
                <a:rPr lang="tr-TR" sz="2000" kern="1200" spc="-46" dirty="0" smtClean="0">
                  <a:latin typeface="Times New Roman" panose="02020603050405020304" pitchFamily="18" charset="0"/>
                  <a:cs typeface="Times New Roman" panose="02020603050405020304" pitchFamily="18" charset="0"/>
                </a:rPr>
                <a:t>alınabilme  </a:t>
              </a:r>
              <a:r>
                <a:rPr lang="tr-TR" sz="2000" kern="1200" spc="-56" dirty="0" smtClean="0">
                  <a:latin typeface="Times New Roman" panose="02020603050405020304" pitchFamily="18" charset="0"/>
                  <a:cs typeface="Times New Roman" panose="02020603050405020304" pitchFamily="18" charset="0"/>
                </a:rPr>
                <a:t>süresini</a:t>
              </a:r>
              <a:r>
                <a:rPr lang="tr-TR" sz="2000" kern="1200" spc="-83" dirty="0" smtClean="0">
                  <a:latin typeface="Times New Roman" panose="02020603050405020304" pitchFamily="18" charset="0"/>
                  <a:cs typeface="Times New Roman" panose="02020603050405020304" pitchFamily="18" charset="0"/>
                </a:rPr>
                <a:t> </a:t>
              </a:r>
              <a:r>
                <a:rPr lang="tr-TR" sz="2000" kern="1200" spc="-60" dirty="0" smtClean="0">
                  <a:latin typeface="Times New Roman" panose="02020603050405020304" pitchFamily="18" charset="0"/>
                  <a:cs typeface="Times New Roman" panose="02020603050405020304" pitchFamily="18" charset="0"/>
                </a:rPr>
                <a:t>kısaltır.</a:t>
              </a:r>
              <a:endParaRPr lang="tr-TR" sz="2000" kern="1200" dirty="0">
                <a:latin typeface="Times New Roman" panose="02020603050405020304" pitchFamily="18" charset="0"/>
                <a:cs typeface="Times New Roman" panose="02020603050405020304" pitchFamily="18" charset="0"/>
              </a:endParaRPr>
            </a:p>
          </p:txBody>
        </p:sp>
      </p:grpSp>
      <p:grpSp>
        <p:nvGrpSpPr>
          <p:cNvPr id="30" name="Grup 29"/>
          <p:cNvGrpSpPr/>
          <p:nvPr/>
        </p:nvGrpSpPr>
        <p:grpSpPr>
          <a:xfrm>
            <a:off x="3765235" y="3214923"/>
            <a:ext cx="5998697" cy="679112"/>
            <a:chOff x="5171875" y="1273598"/>
            <a:chExt cx="744807" cy="484124"/>
          </a:xfrm>
          <a:solidFill>
            <a:schemeClr val="accent2">
              <a:lumMod val="75000"/>
            </a:schemeClr>
          </a:solidFill>
        </p:grpSpPr>
        <p:sp>
          <p:nvSpPr>
            <p:cNvPr id="43" name="Yuvarlatılmış Dikdörtgen 42"/>
            <p:cNvSpPr/>
            <p:nvPr/>
          </p:nvSpPr>
          <p:spPr>
            <a:xfrm>
              <a:off x="5171875" y="1273598"/>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Yuvarlatılmış Dikdörtgen 8"/>
            <p:cNvSpPr/>
            <p:nvPr/>
          </p:nvSpPr>
          <p:spPr>
            <a:xfrm>
              <a:off x="5195508" y="1297231"/>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76" dirty="0" smtClean="0">
                  <a:latin typeface="Times New Roman" panose="02020603050405020304" pitchFamily="18" charset="0"/>
                  <a:cs typeface="Times New Roman" panose="02020603050405020304" pitchFamily="18" charset="0"/>
                </a:rPr>
                <a:t>Kurumsallaşma </a:t>
              </a:r>
              <a:r>
                <a:rPr lang="tr-TR" sz="2000" kern="1200" spc="-83" dirty="0" smtClean="0">
                  <a:latin typeface="Times New Roman" panose="02020603050405020304" pitchFamily="18" charset="0"/>
                  <a:cs typeface="Times New Roman" panose="02020603050405020304" pitchFamily="18" charset="0"/>
                </a:rPr>
                <a:t>ve </a:t>
              </a:r>
              <a:r>
                <a:rPr lang="tr-TR" sz="2000" kern="1200" spc="-56" dirty="0" smtClean="0">
                  <a:latin typeface="Times New Roman" panose="02020603050405020304" pitchFamily="18" charset="0"/>
                  <a:cs typeface="Times New Roman" panose="02020603050405020304" pitchFamily="18" charset="0"/>
                </a:rPr>
                <a:t>kurumsal </a:t>
              </a:r>
              <a:r>
                <a:rPr lang="tr-TR" sz="2000" kern="1200" spc="-28" dirty="0" smtClean="0">
                  <a:latin typeface="Times New Roman" panose="02020603050405020304" pitchFamily="18" charset="0"/>
                  <a:cs typeface="Times New Roman" panose="02020603050405020304" pitchFamily="18" charset="0"/>
                </a:rPr>
                <a:t>yönetimi</a:t>
              </a:r>
              <a:r>
                <a:rPr lang="tr-TR" sz="2000" kern="1200" spc="-80" dirty="0" smtClean="0">
                  <a:latin typeface="Times New Roman" panose="02020603050405020304" pitchFamily="18" charset="0"/>
                  <a:cs typeface="Times New Roman" panose="02020603050405020304" pitchFamily="18" charset="0"/>
                </a:rPr>
                <a:t> </a:t>
              </a:r>
              <a:r>
                <a:rPr lang="tr-TR" sz="2000" kern="1200" spc="-56" dirty="0" smtClean="0">
                  <a:latin typeface="Times New Roman" panose="02020603050405020304" pitchFamily="18" charset="0"/>
                  <a:cs typeface="Times New Roman" panose="02020603050405020304" pitchFamily="18" charset="0"/>
                </a:rPr>
                <a:t>güçlendirir.</a:t>
              </a:r>
              <a:endParaRPr lang="tr-TR" sz="2000" kern="1200" dirty="0">
                <a:latin typeface="Times New Roman" panose="02020603050405020304" pitchFamily="18" charset="0"/>
                <a:cs typeface="Times New Roman" panose="02020603050405020304" pitchFamily="18" charset="0"/>
              </a:endParaRPr>
            </a:p>
          </p:txBody>
        </p:sp>
      </p:grpSp>
      <p:grpSp>
        <p:nvGrpSpPr>
          <p:cNvPr id="31" name="Grup 30"/>
          <p:cNvGrpSpPr/>
          <p:nvPr/>
        </p:nvGrpSpPr>
        <p:grpSpPr>
          <a:xfrm>
            <a:off x="4655450" y="4030960"/>
            <a:ext cx="5998697" cy="679112"/>
            <a:chOff x="5346453" y="2487820"/>
            <a:chExt cx="744807" cy="484124"/>
          </a:xfrm>
          <a:solidFill>
            <a:schemeClr val="accent4">
              <a:lumMod val="75000"/>
            </a:schemeClr>
          </a:solidFill>
        </p:grpSpPr>
        <p:sp>
          <p:nvSpPr>
            <p:cNvPr id="41" name="Yuvarlatılmış Dikdörtgen 40"/>
            <p:cNvSpPr/>
            <p:nvPr/>
          </p:nvSpPr>
          <p:spPr>
            <a:xfrm>
              <a:off x="5346453" y="2487820"/>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Yuvarlatılmış Dikdörtgen 10"/>
            <p:cNvSpPr/>
            <p:nvPr/>
          </p:nvSpPr>
          <p:spPr>
            <a:xfrm>
              <a:off x="5370086" y="2511453"/>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63" dirty="0" smtClean="0">
                  <a:latin typeface="Times New Roman" panose="02020603050405020304" pitchFamily="18" charset="0"/>
                  <a:cs typeface="Times New Roman" panose="02020603050405020304" pitchFamily="18" charset="0"/>
                </a:rPr>
                <a:t>Risklerin </a:t>
              </a:r>
              <a:r>
                <a:rPr lang="tr-TR" sz="2000" kern="1200" spc="-88" dirty="0" smtClean="0">
                  <a:latin typeface="Times New Roman" panose="02020603050405020304" pitchFamily="18" charset="0"/>
                  <a:cs typeface="Times New Roman" panose="02020603050405020304" pitchFamily="18" charset="0"/>
                </a:rPr>
                <a:t>kayıp </a:t>
              </a:r>
              <a:r>
                <a:rPr lang="tr-TR" sz="2000" kern="1200" spc="-73" dirty="0" smtClean="0">
                  <a:latin typeface="Times New Roman" panose="02020603050405020304" pitchFamily="18" charset="0"/>
                  <a:cs typeface="Times New Roman" panose="02020603050405020304" pitchFamily="18" charset="0"/>
                </a:rPr>
                <a:t>gerçekleşmeden </a:t>
              </a:r>
              <a:r>
                <a:rPr lang="tr-TR" sz="2000" kern="1200" spc="-46" dirty="0" smtClean="0">
                  <a:latin typeface="Times New Roman" panose="02020603050405020304" pitchFamily="18" charset="0"/>
                  <a:cs typeface="Times New Roman" panose="02020603050405020304" pitchFamily="18" charset="0"/>
                </a:rPr>
                <a:t>önlenmesini </a:t>
              </a:r>
              <a:r>
                <a:rPr lang="tr-TR" sz="2000" kern="1200" spc="-94" dirty="0" smtClean="0">
                  <a:latin typeface="Times New Roman" panose="02020603050405020304" pitchFamily="18" charset="0"/>
                  <a:cs typeface="Times New Roman" panose="02020603050405020304" pitchFamily="18" charset="0"/>
                </a:rPr>
                <a:t>sağlar.</a:t>
              </a:r>
              <a:r>
                <a:rPr lang="tr-TR" sz="2000" kern="1200" spc="-48" dirty="0" smtClean="0">
                  <a:latin typeface="Times New Roman" panose="02020603050405020304" pitchFamily="18" charset="0"/>
                  <a:cs typeface="Times New Roman" panose="02020603050405020304" pitchFamily="18" charset="0"/>
                </a:rPr>
                <a:t> </a:t>
              </a:r>
              <a:endParaRPr lang="tr-TR" sz="2000" kern="1200" spc="-48" dirty="0">
                <a:latin typeface="Times New Roman" panose="02020603050405020304" pitchFamily="18" charset="0"/>
                <a:cs typeface="Times New Roman" panose="02020603050405020304" pitchFamily="18" charset="0"/>
              </a:endParaRPr>
            </a:p>
          </p:txBody>
        </p:sp>
      </p:grpSp>
      <p:grpSp>
        <p:nvGrpSpPr>
          <p:cNvPr id="32" name="Grup 31"/>
          <p:cNvGrpSpPr/>
          <p:nvPr/>
        </p:nvGrpSpPr>
        <p:grpSpPr>
          <a:xfrm>
            <a:off x="3765234" y="4831500"/>
            <a:ext cx="5998697" cy="679112"/>
            <a:chOff x="4836860" y="3603673"/>
            <a:chExt cx="744807" cy="484124"/>
          </a:xfrm>
          <a:solidFill>
            <a:schemeClr val="accent6">
              <a:lumMod val="75000"/>
            </a:schemeClr>
          </a:solidFill>
        </p:grpSpPr>
        <p:sp>
          <p:nvSpPr>
            <p:cNvPr id="39" name="Yuvarlatılmış Dikdörtgen 38"/>
            <p:cNvSpPr/>
            <p:nvPr/>
          </p:nvSpPr>
          <p:spPr>
            <a:xfrm>
              <a:off x="4836860" y="3603673"/>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Yuvarlatılmış Dikdörtgen 12"/>
            <p:cNvSpPr/>
            <p:nvPr/>
          </p:nvSpPr>
          <p:spPr>
            <a:xfrm>
              <a:off x="4860493" y="3627306"/>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70" dirty="0" smtClean="0">
                  <a:latin typeface="Times New Roman" panose="02020603050405020304" pitchFamily="18" charset="0"/>
                  <a:cs typeface="Times New Roman" panose="02020603050405020304" pitchFamily="18" charset="0"/>
                </a:rPr>
                <a:t>Kurum</a:t>
              </a:r>
              <a:r>
                <a:rPr lang="tr-TR" sz="2000" kern="1200" dirty="0" smtClean="0">
                  <a:latin typeface="Times New Roman" panose="02020603050405020304" pitchFamily="18" charset="0"/>
                  <a:cs typeface="Times New Roman" panose="02020603050405020304" pitchFamily="18" charset="0"/>
                </a:rPr>
                <a:t> </a:t>
              </a:r>
              <a:r>
                <a:rPr lang="tr-TR" sz="2000" kern="1200" spc="-56" dirty="0" smtClean="0">
                  <a:latin typeface="Times New Roman" panose="02020603050405020304" pitchFamily="18" charset="0"/>
                  <a:cs typeface="Times New Roman" panose="02020603050405020304" pitchFamily="18" charset="0"/>
                </a:rPr>
                <a:t>genelinde </a:t>
              </a:r>
              <a:r>
                <a:rPr lang="tr-TR" sz="2000" kern="1200" spc="-70" dirty="0" smtClean="0">
                  <a:latin typeface="Times New Roman" panose="02020603050405020304" pitchFamily="18" charset="0"/>
                  <a:cs typeface="Times New Roman" panose="02020603050405020304" pitchFamily="18" charset="0"/>
                </a:rPr>
                <a:t>görev </a:t>
              </a:r>
              <a:r>
                <a:rPr lang="tr-TR" sz="2000" kern="1200" spc="-83" dirty="0" smtClean="0">
                  <a:latin typeface="Times New Roman" panose="02020603050405020304" pitchFamily="18" charset="0"/>
                  <a:cs typeface="Times New Roman" panose="02020603050405020304" pitchFamily="18" charset="0"/>
                </a:rPr>
                <a:t>ve </a:t>
              </a:r>
              <a:r>
                <a:rPr lang="tr-TR" sz="2000" kern="1200" spc="-39" dirty="0" smtClean="0">
                  <a:latin typeface="Times New Roman" panose="02020603050405020304" pitchFamily="18" charset="0"/>
                  <a:cs typeface="Times New Roman" panose="02020603050405020304" pitchFamily="18" charset="0"/>
                </a:rPr>
                <a:t>sorumlulukları</a:t>
              </a:r>
              <a:r>
                <a:rPr lang="tr-TR" sz="2000" kern="1200" spc="-98" dirty="0" smtClean="0">
                  <a:latin typeface="Times New Roman" panose="02020603050405020304" pitchFamily="18" charset="0"/>
                  <a:cs typeface="Times New Roman" panose="02020603050405020304" pitchFamily="18" charset="0"/>
                </a:rPr>
                <a:t> </a:t>
              </a:r>
              <a:r>
                <a:rPr lang="tr-TR" sz="2000" kern="1200" spc="-28" dirty="0" smtClean="0">
                  <a:latin typeface="Times New Roman" panose="02020603050405020304" pitchFamily="18" charset="0"/>
                  <a:cs typeface="Times New Roman" panose="02020603050405020304" pitchFamily="18" charset="0"/>
                </a:rPr>
                <a:t>netleştirir.</a:t>
              </a:r>
              <a:endParaRPr lang="tr-TR" sz="2000" kern="1200" dirty="0">
                <a:latin typeface="Times New Roman" panose="02020603050405020304" pitchFamily="18" charset="0"/>
                <a:cs typeface="Times New Roman" panose="02020603050405020304" pitchFamily="18" charset="0"/>
              </a:endParaRPr>
            </a:p>
          </p:txBody>
        </p:sp>
      </p:grpSp>
      <p:grpSp>
        <p:nvGrpSpPr>
          <p:cNvPr id="33" name="Grup 32"/>
          <p:cNvGrpSpPr/>
          <p:nvPr/>
        </p:nvGrpSpPr>
        <p:grpSpPr>
          <a:xfrm>
            <a:off x="2832747" y="5663035"/>
            <a:ext cx="5998697" cy="679112"/>
            <a:chOff x="3804888" y="4266882"/>
            <a:chExt cx="744807" cy="484124"/>
          </a:xfrm>
          <a:solidFill>
            <a:schemeClr val="accent5">
              <a:lumMod val="75000"/>
            </a:schemeClr>
          </a:solidFill>
        </p:grpSpPr>
        <p:sp>
          <p:nvSpPr>
            <p:cNvPr id="37" name="Yuvarlatılmış Dikdörtgen 36"/>
            <p:cNvSpPr/>
            <p:nvPr/>
          </p:nvSpPr>
          <p:spPr>
            <a:xfrm>
              <a:off x="3804888" y="4266882"/>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Yuvarlatılmış Dikdörtgen 14"/>
            <p:cNvSpPr/>
            <p:nvPr/>
          </p:nvSpPr>
          <p:spPr>
            <a:xfrm>
              <a:off x="3828521" y="4290515"/>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98" dirty="0" smtClean="0">
                  <a:latin typeface="Times New Roman" panose="02020603050405020304" pitchFamily="18" charset="0"/>
                  <a:cs typeface="Times New Roman" panose="02020603050405020304" pitchFamily="18" charset="0"/>
                </a:rPr>
                <a:t>İş </a:t>
              </a:r>
              <a:r>
                <a:rPr lang="tr-TR" sz="2000" kern="1200" spc="-66" dirty="0" smtClean="0">
                  <a:latin typeface="Times New Roman" panose="02020603050405020304" pitchFamily="18" charset="0"/>
                  <a:cs typeface="Times New Roman" panose="02020603050405020304" pitchFamily="18" charset="0"/>
                </a:rPr>
                <a:t>akışlarını </a:t>
              </a:r>
              <a:r>
                <a:rPr lang="tr-TR" sz="2000" kern="1200" spc="-83" dirty="0" smtClean="0">
                  <a:latin typeface="Times New Roman" panose="02020603050405020304" pitchFamily="18" charset="0"/>
                  <a:cs typeface="Times New Roman" panose="02020603050405020304" pitchFamily="18" charset="0"/>
                </a:rPr>
                <a:t>ve </a:t>
              </a:r>
              <a:r>
                <a:rPr lang="tr-TR" sz="2000" kern="1200" spc="-73" dirty="0" smtClean="0">
                  <a:latin typeface="Times New Roman" panose="02020603050405020304" pitchFamily="18" charset="0"/>
                  <a:cs typeface="Times New Roman" panose="02020603050405020304" pitchFamily="18" charset="0"/>
                </a:rPr>
                <a:t>iş </a:t>
              </a:r>
              <a:r>
                <a:rPr lang="tr-TR" sz="2000" kern="1200" spc="-90" dirty="0" smtClean="0">
                  <a:latin typeface="Times New Roman" panose="02020603050405020304" pitchFamily="18" charset="0"/>
                  <a:cs typeface="Times New Roman" panose="02020603050405020304" pitchFamily="18" charset="0"/>
                </a:rPr>
                <a:t>yapışı </a:t>
              </a:r>
              <a:r>
                <a:rPr lang="tr-TR" sz="2000" kern="1200" spc="-63" dirty="0" smtClean="0">
                  <a:latin typeface="Times New Roman" panose="02020603050405020304" pitchFamily="18" charset="0"/>
                  <a:cs typeface="Times New Roman" panose="02020603050405020304" pitchFamily="18" charset="0"/>
                </a:rPr>
                <a:t>standardize </a:t>
              </a:r>
              <a:r>
                <a:rPr lang="tr-TR" sz="2000" kern="1200" spc="-70" dirty="0" smtClean="0">
                  <a:latin typeface="Times New Roman" panose="02020603050405020304" pitchFamily="18" charset="0"/>
                  <a:cs typeface="Times New Roman" panose="02020603050405020304" pitchFamily="18" charset="0"/>
                </a:rPr>
                <a:t>eder,</a:t>
              </a:r>
              <a:r>
                <a:rPr lang="tr-TR" sz="2000" kern="1200" spc="-28" dirty="0" smtClean="0">
                  <a:latin typeface="Times New Roman" panose="02020603050405020304" pitchFamily="18" charset="0"/>
                  <a:cs typeface="Times New Roman" panose="02020603050405020304" pitchFamily="18" charset="0"/>
                </a:rPr>
                <a:t> </a:t>
              </a:r>
              <a:r>
                <a:rPr lang="tr-TR" sz="2000" kern="1200" spc="-60" dirty="0" smtClean="0">
                  <a:latin typeface="Times New Roman" panose="02020603050405020304" pitchFamily="18" charset="0"/>
                  <a:cs typeface="Times New Roman" panose="02020603050405020304" pitchFamily="18" charset="0"/>
                </a:rPr>
                <a:t>uygulamaları</a:t>
              </a:r>
              <a:r>
                <a:rPr lang="tr-TR" sz="2000" kern="1200" dirty="0" smtClean="0">
                  <a:latin typeface="Times New Roman" panose="02020603050405020304" pitchFamily="18" charset="0"/>
                  <a:cs typeface="Times New Roman" panose="02020603050405020304" pitchFamily="18" charset="0"/>
                </a:rPr>
                <a:t> </a:t>
              </a:r>
              <a:r>
                <a:rPr lang="tr-TR" sz="2000" kern="1200" spc="-42" dirty="0" smtClean="0">
                  <a:latin typeface="Times New Roman" panose="02020603050405020304" pitchFamily="18" charset="0"/>
                  <a:cs typeface="Times New Roman" panose="02020603050405020304" pitchFamily="18" charset="0"/>
                </a:rPr>
                <a:t>standartlara</a:t>
              </a:r>
              <a:r>
                <a:rPr lang="tr-TR" sz="2000" kern="1200" spc="-83" dirty="0" smtClean="0">
                  <a:latin typeface="Times New Roman" panose="02020603050405020304" pitchFamily="18" charset="0"/>
                  <a:cs typeface="Times New Roman" panose="02020603050405020304" pitchFamily="18" charset="0"/>
                </a:rPr>
                <a:t> </a:t>
              </a:r>
              <a:r>
                <a:rPr lang="tr-TR" sz="2000" kern="1200" spc="-76" dirty="0" smtClean="0">
                  <a:latin typeface="Times New Roman" panose="02020603050405020304" pitchFamily="18" charset="0"/>
                  <a:cs typeface="Times New Roman" panose="02020603050405020304" pitchFamily="18" charset="0"/>
                </a:rPr>
                <a:t>bağlar.</a:t>
              </a:r>
              <a:endParaRPr lang="tr-TR" sz="2000" kern="1200" dirty="0">
                <a:latin typeface="Times New Roman" panose="02020603050405020304" pitchFamily="18" charset="0"/>
                <a:cs typeface="Times New Roman" panose="02020603050405020304" pitchFamily="18" charset="0"/>
              </a:endParaRPr>
            </a:p>
          </p:txBody>
        </p:sp>
      </p:grpSp>
      <p:grpSp>
        <p:nvGrpSpPr>
          <p:cNvPr id="34" name="Grup 33"/>
          <p:cNvGrpSpPr/>
          <p:nvPr/>
        </p:nvGrpSpPr>
        <p:grpSpPr>
          <a:xfrm>
            <a:off x="1656102" y="6482257"/>
            <a:ext cx="5998697" cy="679112"/>
            <a:chOff x="2578179" y="4266882"/>
            <a:chExt cx="744807" cy="484124"/>
          </a:xfrm>
          <a:solidFill>
            <a:schemeClr val="bg2">
              <a:lumMod val="25000"/>
            </a:schemeClr>
          </a:solidFill>
        </p:grpSpPr>
        <p:sp>
          <p:nvSpPr>
            <p:cNvPr id="35" name="Yuvarlatılmış Dikdörtgen 34"/>
            <p:cNvSpPr/>
            <p:nvPr/>
          </p:nvSpPr>
          <p:spPr>
            <a:xfrm>
              <a:off x="2578179" y="4266882"/>
              <a:ext cx="744807" cy="484124"/>
            </a:xfrm>
            <a:prstGeom prst="roundRect">
              <a:avLst/>
            </a:prstGeom>
            <a:grpFill/>
            <a:scene3d>
              <a:camera prst="orthographicFront"/>
              <a:lightRig rig="threePt" dir="t"/>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Yuvarlatılmış Dikdörtgen 16"/>
            <p:cNvSpPr/>
            <p:nvPr/>
          </p:nvSpPr>
          <p:spPr>
            <a:xfrm>
              <a:off x="2601812" y="4290515"/>
              <a:ext cx="697541" cy="436858"/>
            </a:xfrm>
            <a:prstGeom prst="rect">
              <a:avLst/>
            </a:prstGeom>
            <a:grp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defTabSz="222250">
                <a:lnSpc>
                  <a:spcPct val="90000"/>
                </a:lnSpc>
                <a:spcBef>
                  <a:spcPct val="0"/>
                </a:spcBef>
                <a:spcAft>
                  <a:spcPct val="35000"/>
                </a:spcAft>
              </a:pPr>
              <a:r>
                <a:rPr lang="tr-TR" sz="2000" kern="1200" spc="-70" dirty="0" smtClean="0">
                  <a:latin typeface="Times New Roman" panose="02020603050405020304" pitchFamily="18" charset="0"/>
                  <a:cs typeface="Times New Roman" panose="02020603050405020304" pitchFamily="18" charset="0"/>
                </a:rPr>
                <a:t>Üst </a:t>
              </a:r>
              <a:r>
                <a:rPr lang="tr-TR" sz="2000" kern="1200" spc="-28" dirty="0" smtClean="0">
                  <a:latin typeface="Times New Roman" panose="02020603050405020304" pitchFamily="18" charset="0"/>
                  <a:cs typeface="Times New Roman" panose="02020603050405020304" pitchFamily="18" charset="0"/>
                </a:rPr>
                <a:t>yönetimin </a:t>
              </a:r>
              <a:r>
                <a:rPr lang="tr-TR" sz="2000" kern="1200" spc="-39" dirty="0" smtClean="0">
                  <a:latin typeface="Times New Roman" panose="02020603050405020304" pitchFamily="18" charset="0"/>
                  <a:cs typeface="Times New Roman" panose="02020603050405020304" pitchFamily="18" charset="0"/>
                </a:rPr>
                <a:t>kurum </a:t>
              </a:r>
              <a:r>
                <a:rPr lang="tr-TR" sz="2000" kern="1200" spc="-53" dirty="0" smtClean="0">
                  <a:latin typeface="Times New Roman" panose="02020603050405020304" pitchFamily="18" charset="0"/>
                  <a:cs typeface="Times New Roman" panose="02020603050405020304" pitchFamily="18" charset="0"/>
                </a:rPr>
                <a:t>performansını izlemesini </a:t>
              </a:r>
              <a:r>
                <a:rPr lang="tr-TR" sz="2000" kern="1200" spc="-83" dirty="0" smtClean="0">
                  <a:latin typeface="Times New Roman" panose="02020603050405020304" pitchFamily="18" charset="0"/>
                  <a:cs typeface="Times New Roman" panose="02020603050405020304" pitchFamily="18" charset="0"/>
                </a:rPr>
                <a:t>ve</a:t>
              </a:r>
              <a:r>
                <a:rPr lang="tr-TR" sz="2000" kern="1200" spc="-212" dirty="0" smtClean="0">
                  <a:latin typeface="Times New Roman" panose="02020603050405020304" pitchFamily="18" charset="0"/>
                  <a:cs typeface="Times New Roman" panose="02020603050405020304" pitchFamily="18" charset="0"/>
                </a:rPr>
                <a:t> </a:t>
              </a:r>
              <a:r>
                <a:rPr lang="tr-TR" sz="2000" kern="1200" spc="-70" dirty="0" smtClean="0">
                  <a:latin typeface="Times New Roman" panose="02020603050405020304" pitchFamily="18" charset="0"/>
                  <a:cs typeface="Times New Roman" panose="02020603050405020304" pitchFamily="18" charset="0"/>
                </a:rPr>
                <a:t>düşük</a:t>
              </a:r>
              <a:r>
                <a:rPr lang="tr-TR" sz="2000" kern="1200" dirty="0" smtClean="0">
                  <a:latin typeface="Times New Roman" panose="02020603050405020304" pitchFamily="18" charset="0"/>
                  <a:cs typeface="Times New Roman" panose="02020603050405020304" pitchFamily="18" charset="0"/>
                </a:rPr>
                <a:t> </a:t>
              </a:r>
              <a:r>
                <a:rPr lang="tr-TR" sz="2000" kern="1200" spc="-48" dirty="0" smtClean="0">
                  <a:latin typeface="Times New Roman" panose="02020603050405020304" pitchFamily="18" charset="0"/>
                  <a:cs typeface="Times New Roman" panose="02020603050405020304" pitchFamily="18" charset="0"/>
                </a:rPr>
                <a:t>performansın </a:t>
              </a:r>
              <a:r>
                <a:rPr lang="tr-TR" sz="2000" kern="1200" spc="-31" dirty="0" smtClean="0">
                  <a:latin typeface="Times New Roman" panose="02020603050405020304" pitchFamily="18" charset="0"/>
                  <a:cs typeface="Times New Roman" panose="02020603050405020304" pitchFamily="18" charset="0"/>
                </a:rPr>
                <a:t>nedenlerini </a:t>
              </a:r>
              <a:r>
                <a:rPr lang="tr-TR" sz="2000" kern="1200" spc="-73" dirty="0" smtClean="0">
                  <a:latin typeface="Times New Roman" panose="02020603050405020304" pitchFamily="18" charset="0"/>
                  <a:cs typeface="Times New Roman" panose="02020603050405020304" pitchFamily="18" charset="0"/>
                </a:rPr>
                <a:t>sorgulamasını</a:t>
              </a:r>
              <a:r>
                <a:rPr lang="tr-TR" sz="2000" kern="1200" spc="-189" dirty="0" smtClean="0">
                  <a:latin typeface="Times New Roman" panose="02020603050405020304" pitchFamily="18" charset="0"/>
                  <a:cs typeface="Times New Roman" panose="02020603050405020304" pitchFamily="18" charset="0"/>
                </a:rPr>
                <a:t> </a:t>
              </a:r>
              <a:r>
                <a:rPr lang="tr-TR" sz="2000" kern="1200" spc="-94" dirty="0" smtClean="0">
                  <a:latin typeface="Times New Roman" panose="02020603050405020304" pitchFamily="18" charset="0"/>
                  <a:cs typeface="Times New Roman" panose="02020603050405020304" pitchFamily="18" charset="0"/>
                </a:rPr>
                <a:t>sağlar.</a:t>
              </a:r>
              <a:endParaRPr lang="tr-TR" sz="2000" kern="1200" dirty="0">
                <a:latin typeface="Times New Roman" panose="02020603050405020304" pitchFamily="18" charset="0"/>
                <a:cs typeface="Times New Roman" panose="02020603050405020304" pitchFamily="18" charset="0"/>
              </a:endParaRPr>
            </a:p>
          </p:txBody>
        </p:sp>
      </p:grpSp>
      <p:sp>
        <p:nvSpPr>
          <p:cNvPr id="26" name="Dikdörtgen 25"/>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50" name="Dikdörtgen 49"/>
          <p:cNvSpPr/>
          <p:nvPr/>
        </p:nvSpPr>
        <p:spPr>
          <a:xfrm>
            <a:off x="4454397" y="7160206"/>
            <a:ext cx="3200401" cy="399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097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1243564" y="666427"/>
            <a:ext cx="9448249" cy="6626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000" b="1" dirty="0">
                <a:solidFill>
                  <a:srgbClr val="C00000"/>
                </a:solidFill>
                <a:latin typeface="Times New Roman" panose="02020603050405020304" pitchFamily="18" charset="0"/>
                <a:cs typeface="Times New Roman" panose="02020603050405020304" pitchFamily="18" charset="0"/>
              </a:rPr>
              <a:t>KAMU İÇ KONTROL STANDARTLARI</a:t>
            </a:r>
          </a:p>
        </p:txBody>
      </p:sp>
      <p:sp>
        <p:nvSpPr>
          <p:cNvPr id="4" name="object 2"/>
          <p:cNvSpPr/>
          <p:nvPr/>
        </p:nvSpPr>
        <p:spPr>
          <a:xfrm>
            <a:off x="4992176" y="4971421"/>
            <a:ext cx="4942238" cy="1326537"/>
          </a:xfrm>
          <a:prstGeom prst="rect">
            <a:avLst/>
          </a:prstGeom>
          <a:blipFill>
            <a:blip r:embed="rId2" cstate="print"/>
            <a:stretch>
              <a:fillRect/>
            </a:stretch>
          </a:blipFill>
        </p:spPr>
        <p:txBody>
          <a:bodyPr wrap="square" lIns="0" tIns="0" rIns="0" bIns="0" rtlCol="0"/>
          <a:lstStyle/>
          <a:p>
            <a:endParaRPr sz="1400"/>
          </a:p>
        </p:txBody>
      </p:sp>
      <p:sp>
        <p:nvSpPr>
          <p:cNvPr id="5" name="object 3"/>
          <p:cNvSpPr/>
          <p:nvPr/>
        </p:nvSpPr>
        <p:spPr>
          <a:xfrm>
            <a:off x="5036477" y="4998002"/>
            <a:ext cx="4826549" cy="1227984"/>
          </a:xfrm>
          <a:custGeom>
            <a:avLst/>
            <a:gdLst/>
            <a:ahLst/>
            <a:cxnLst/>
            <a:rect l="l" t="t" r="r" b="b"/>
            <a:pathLst>
              <a:path w="5298440" h="1582420">
                <a:moveTo>
                  <a:pt x="5140197" y="0"/>
                </a:moveTo>
                <a:lnTo>
                  <a:pt x="158241" y="0"/>
                </a:lnTo>
                <a:lnTo>
                  <a:pt x="108232" y="8069"/>
                </a:lnTo>
                <a:lnTo>
                  <a:pt x="64794" y="30536"/>
                </a:lnTo>
                <a:lnTo>
                  <a:pt x="30536" y="64794"/>
                </a:lnTo>
                <a:lnTo>
                  <a:pt x="8069" y="108232"/>
                </a:lnTo>
                <a:lnTo>
                  <a:pt x="0" y="158242"/>
                </a:lnTo>
                <a:lnTo>
                  <a:pt x="0" y="1424178"/>
                </a:lnTo>
                <a:lnTo>
                  <a:pt x="8069" y="1474192"/>
                </a:lnTo>
                <a:lnTo>
                  <a:pt x="30536" y="1517631"/>
                </a:lnTo>
                <a:lnTo>
                  <a:pt x="64794" y="1551886"/>
                </a:lnTo>
                <a:lnTo>
                  <a:pt x="108232" y="1574352"/>
                </a:lnTo>
                <a:lnTo>
                  <a:pt x="158241" y="1582420"/>
                </a:lnTo>
                <a:lnTo>
                  <a:pt x="5140197" y="1582420"/>
                </a:lnTo>
                <a:lnTo>
                  <a:pt x="5190207" y="1574352"/>
                </a:lnTo>
                <a:lnTo>
                  <a:pt x="5233645" y="1551886"/>
                </a:lnTo>
                <a:lnTo>
                  <a:pt x="5267903" y="1517631"/>
                </a:lnTo>
                <a:lnTo>
                  <a:pt x="5290370" y="1474192"/>
                </a:lnTo>
                <a:lnTo>
                  <a:pt x="5298440" y="1424178"/>
                </a:lnTo>
                <a:lnTo>
                  <a:pt x="5298440" y="158242"/>
                </a:lnTo>
                <a:lnTo>
                  <a:pt x="5290370" y="108232"/>
                </a:lnTo>
                <a:lnTo>
                  <a:pt x="5267903" y="64794"/>
                </a:lnTo>
                <a:lnTo>
                  <a:pt x="5233645" y="30536"/>
                </a:lnTo>
                <a:lnTo>
                  <a:pt x="5190207" y="8069"/>
                </a:lnTo>
                <a:lnTo>
                  <a:pt x="5140197" y="0"/>
                </a:lnTo>
                <a:close/>
              </a:path>
            </a:pathLst>
          </a:custGeom>
          <a:solidFill>
            <a:srgbClr val="5B9BD4"/>
          </a:solidFill>
        </p:spPr>
        <p:txBody>
          <a:bodyPr wrap="square" lIns="0" tIns="0" rIns="0" bIns="0" rtlCol="0"/>
          <a:lstStyle/>
          <a:p>
            <a:endParaRPr sz="1400"/>
          </a:p>
        </p:txBody>
      </p:sp>
      <p:sp>
        <p:nvSpPr>
          <p:cNvPr id="6" name="object 4"/>
          <p:cNvSpPr/>
          <p:nvPr/>
        </p:nvSpPr>
        <p:spPr>
          <a:xfrm>
            <a:off x="5036477" y="4998002"/>
            <a:ext cx="4826549" cy="1227984"/>
          </a:xfrm>
          <a:custGeom>
            <a:avLst/>
            <a:gdLst/>
            <a:ahLst/>
            <a:cxnLst/>
            <a:rect l="l" t="t" r="r" b="b"/>
            <a:pathLst>
              <a:path w="5298440" h="1582420">
                <a:moveTo>
                  <a:pt x="0" y="158242"/>
                </a:moveTo>
                <a:lnTo>
                  <a:pt x="8069" y="108232"/>
                </a:lnTo>
                <a:lnTo>
                  <a:pt x="30536" y="64794"/>
                </a:lnTo>
                <a:lnTo>
                  <a:pt x="64794" y="30536"/>
                </a:lnTo>
                <a:lnTo>
                  <a:pt x="108232" y="8069"/>
                </a:lnTo>
                <a:lnTo>
                  <a:pt x="158241" y="0"/>
                </a:lnTo>
                <a:lnTo>
                  <a:pt x="5140197" y="0"/>
                </a:lnTo>
                <a:lnTo>
                  <a:pt x="5190207" y="8069"/>
                </a:lnTo>
                <a:lnTo>
                  <a:pt x="5233645" y="30536"/>
                </a:lnTo>
                <a:lnTo>
                  <a:pt x="5267903" y="64794"/>
                </a:lnTo>
                <a:lnTo>
                  <a:pt x="5290370" y="108232"/>
                </a:lnTo>
                <a:lnTo>
                  <a:pt x="5298440" y="158242"/>
                </a:lnTo>
                <a:lnTo>
                  <a:pt x="5298440" y="1424178"/>
                </a:lnTo>
                <a:lnTo>
                  <a:pt x="5290370" y="1474192"/>
                </a:lnTo>
                <a:lnTo>
                  <a:pt x="5267903" y="1517631"/>
                </a:lnTo>
                <a:lnTo>
                  <a:pt x="5233645" y="1551886"/>
                </a:lnTo>
                <a:lnTo>
                  <a:pt x="5190207" y="1574352"/>
                </a:lnTo>
                <a:lnTo>
                  <a:pt x="5140197" y="1582420"/>
                </a:lnTo>
                <a:lnTo>
                  <a:pt x="158241" y="1582420"/>
                </a:lnTo>
                <a:lnTo>
                  <a:pt x="108232" y="1574352"/>
                </a:lnTo>
                <a:lnTo>
                  <a:pt x="64794" y="1551886"/>
                </a:lnTo>
                <a:lnTo>
                  <a:pt x="30536" y="1517631"/>
                </a:lnTo>
                <a:lnTo>
                  <a:pt x="8069" y="1474192"/>
                </a:lnTo>
                <a:lnTo>
                  <a:pt x="0" y="1424178"/>
                </a:lnTo>
                <a:lnTo>
                  <a:pt x="0" y="158242"/>
                </a:lnTo>
                <a:close/>
              </a:path>
            </a:pathLst>
          </a:custGeom>
          <a:ln w="20320">
            <a:solidFill>
              <a:srgbClr val="FFFFFF"/>
            </a:solidFill>
          </a:ln>
        </p:spPr>
        <p:txBody>
          <a:bodyPr wrap="square" lIns="0" tIns="0" rIns="0" bIns="0" rtlCol="0"/>
          <a:lstStyle/>
          <a:p>
            <a:endParaRPr sz="1400"/>
          </a:p>
        </p:txBody>
      </p:sp>
      <p:sp>
        <p:nvSpPr>
          <p:cNvPr id="8" name="object 5"/>
          <p:cNvSpPr txBox="1"/>
          <p:nvPr/>
        </p:nvSpPr>
        <p:spPr>
          <a:xfrm>
            <a:off x="5169206" y="5153781"/>
            <a:ext cx="4482951" cy="915904"/>
          </a:xfrm>
          <a:prstGeom prst="rect">
            <a:avLst/>
          </a:prstGeom>
        </p:spPr>
        <p:txBody>
          <a:bodyPr vert="horz" wrap="square" lIns="0" tIns="53606" rIns="0" bIns="0" rtlCol="0">
            <a:spAutoFit/>
          </a:bodyPr>
          <a:lstStyle/>
          <a:p>
            <a:pPr marL="1041223"/>
            <a:r>
              <a:rPr sz="1400" u="sng" spc="-254" dirty="0">
                <a:uFill>
                  <a:solidFill>
                    <a:srgbClr val="000000"/>
                  </a:solidFill>
                </a:uFill>
                <a:latin typeface="Times New Roman"/>
                <a:cs typeface="Times New Roman"/>
              </a:rPr>
              <a:t> </a:t>
            </a:r>
            <a:r>
              <a:rPr sz="1400" b="1" u="sng" spc="-83" dirty="0">
                <a:uFill>
                  <a:solidFill>
                    <a:srgbClr val="000000"/>
                  </a:solidFill>
                </a:uFill>
                <a:latin typeface="Arial"/>
                <a:cs typeface="Arial"/>
              </a:rPr>
              <a:t>Yönetim </a:t>
            </a:r>
            <a:r>
              <a:rPr sz="1400" b="1" u="sng" spc="-18" dirty="0">
                <a:uFill>
                  <a:solidFill>
                    <a:srgbClr val="000000"/>
                  </a:solidFill>
                </a:uFill>
                <a:latin typeface="Arial"/>
                <a:cs typeface="Arial"/>
              </a:rPr>
              <a:t>&amp;</a:t>
            </a:r>
            <a:r>
              <a:rPr sz="1400" b="1" u="sng" spc="-21" dirty="0">
                <a:uFill>
                  <a:solidFill>
                    <a:srgbClr val="000000"/>
                  </a:solidFill>
                </a:uFill>
                <a:latin typeface="Arial"/>
                <a:cs typeface="Arial"/>
              </a:rPr>
              <a:t> </a:t>
            </a:r>
            <a:r>
              <a:rPr sz="1400" b="1" u="sng" spc="-94" dirty="0">
                <a:uFill>
                  <a:solidFill>
                    <a:srgbClr val="000000"/>
                  </a:solidFill>
                </a:uFill>
                <a:latin typeface="Arial"/>
                <a:cs typeface="Arial"/>
              </a:rPr>
              <a:t>Organizasyon</a:t>
            </a:r>
            <a:endParaRPr sz="1400">
              <a:latin typeface="Arial"/>
              <a:cs typeface="Arial"/>
            </a:endParaRPr>
          </a:p>
          <a:p>
            <a:pPr marL="8418" marR="3545" algn="ctr"/>
            <a:r>
              <a:rPr sz="1400" spc="-39" dirty="0">
                <a:latin typeface="Arial"/>
                <a:cs typeface="Arial"/>
              </a:rPr>
              <a:t>Stratejik </a:t>
            </a:r>
            <a:r>
              <a:rPr sz="1400" spc="-42" dirty="0">
                <a:latin typeface="Arial"/>
                <a:cs typeface="Arial"/>
              </a:rPr>
              <a:t>hedefler, </a:t>
            </a:r>
            <a:r>
              <a:rPr sz="1400" spc="-63" dirty="0">
                <a:latin typeface="Arial"/>
                <a:cs typeface="Arial"/>
              </a:rPr>
              <a:t>organizasyon </a:t>
            </a:r>
            <a:r>
              <a:rPr sz="1400" spc="-66" dirty="0">
                <a:latin typeface="Arial"/>
                <a:cs typeface="Arial"/>
              </a:rPr>
              <a:t>yapısı, </a:t>
            </a:r>
            <a:r>
              <a:rPr sz="1400" spc="-56" dirty="0">
                <a:latin typeface="Arial"/>
                <a:cs typeface="Arial"/>
              </a:rPr>
              <a:t>süreçler, iş </a:t>
            </a:r>
            <a:r>
              <a:rPr sz="1400" spc="-53" dirty="0">
                <a:latin typeface="Arial"/>
                <a:cs typeface="Arial"/>
              </a:rPr>
              <a:t>akışları, </a:t>
            </a:r>
            <a:r>
              <a:rPr sz="1400" spc="-25" dirty="0">
                <a:latin typeface="Arial"/>
                <a:cs typeface="Arial"/>
              </a:rPr>
              <a:t>yetki-  </a:t>
            </a:r>
            <a:r>
              <a:rPr sz="1400" spc="-53" dirty="0">
                <a:latin typeface="Arial"/>
                <a:cs typeface="Arial"/>
              </a:rPr>
              <a:t>görev </a:t>
            </a:r>
            <a:r>
              <a:rPr sz="1400" spc="-31" dirty="0">
                <a:latin typeface="Arial"/>
                <a:cs typeface="Arial"/>
              </a:rPr>
              <a:t>tanımları, </a:t>
            </a:r>
            <a:r>
              <a:rPr sz="1400" spc="-14" dirty="0">
                <a:latin typeface="Arial"/>
                <a:cs typeface="Arial"/>
              </a:rPr>
              <a:t>etik </a:t>
            </a:r>
            <a:r>
              <a:rPr sz="1400" spc="-42" dirty="0">
                <a:latin typeface="Arial"/>
                <a:cs typeface="Arial"/>
              </a:rPr>
              <a:t>kurallar, </a:t>
            </a:r>
            <a:r>
              <a:rPr sz="1400" spc="-46" dirty="0">
                <a:latin typeface="Arial"/>
                <a:cs typeface="Arial"/>
              </a:rPr>
              <a:t>kurumsal </a:t>
            </a:r>
            <a:r>
              <a:rPr sz="1400" spc="-25" dirty="0">
                <a:latin typeface="Arial"/>
                <a:cs typeface="Arial"/>
              </a:rPr>
              <a:t>kültür, </a:t>
            </a:r>
            <a:r>
              <a:rPr sz="1400" spc="-90" dirty="0">
                <a:latin typeface="Arial"/>
                <a:cs typeface="Arial"/>
              </a:rPr>
              <a:t>İK </a:t>
            </a:r>
            <a:r>
              <a:rPr sz="1400" spc="-42" dirty="0">
                <a:latin typeface="Arial"/>
                <a:cs typeface="Arial"/>
              </a:rPr>
              <a:t>Yetkinliği,  </a:t>
            </a:r>
            <a:r>
              <a:rPr sz="1400" spc="-25" dirty="0">
                <a:latin typeface="Arial"/>
                <a:cs typeface="Arial"/>
              </a:rPr>
              <a:t>yönetimin </a:t>
            </a:r>
            <a:r>
              <a:rPr sz="1400" spc="-53" dirty="0">
                <a:latin typeface="Arial"/>
                <a:cs typeface="Arial"/>
              </a:rPr>
              <a:t>felsefesi </a:t>
            </a:r>
            <a:r>
              <a:rPr sz="1400" spc="-66" dirty="0">
                <a:latin typeface="Arial"/>
                <a:cs typeface="Arial"/>
              </a:rPr>
              <a:t>ve</a:t>
            </a:r>
            <a:r>
              <a:rPr sz="1400" spc="-56" dirty="0">
                <a:latin typeface="Arial"/>
                <a:cs typeface="Arial"/>
              </a:rPr>
              <a:t> </a:t>
            </a:r>
            <a:r>
              <a:rPr sz="1400" spc="-7" dirty="0">
                <a:latin typeface="Arial"/>
                <a:cs typeface="Arial"/>
              </a:rPr>
              <a:t>tutumu</a:t>
            </a:r>
            <a:endParaRPr sz="1400">
              <a:latin typeface="Arial"/>
              <a:cs typeface="Arial"/>
            </a:endParaRPr>
          </a:p>
        </p:txBody>
      </p:sp>
      <p:sp>
        <p:nvSpPr>
          <p:cNvPr id="9" name="object 6"/>
          <p:cNvSpPr/>
          <p:nvPr/>
        </p:nvSpPr>
        <p:spPr>
          <a:xfrm>
            <a:off x="5040023" y="2378131"/>
            <a:ext cx="3116662" cy="1226011"/>
          </a:xfrm>
          <a:custGeom>
            <a:avLst/>
            <a:gdLst/>
            <a:ahLst/>
            <a:cxnLst/>
            <a:rect l="l" t="t" r="r" b="b"/>
            <a:pathLst>
              <a:path w="3421379" h="1579880">
                <a:moveTo>
                  <a:pt x="3263391" y="0"/>
                </a:moveTo>
                <a:lnTo>
                  <a:pt x="157987" y="0"/>
                </a:lnTo>
                <a:lnTo>
                  <a:pt x="108053" y="8054"/>
                </a:lnTo>
                <a:lnTo>
                  <a:pt x="64684" y="30484"/>
                </a:lnTo>
                <a:lnTo>
                  <a:pt x="30484" y="64684"/>
                </a:lnTo>
                <a:lnTo>
                  <a:pt x="8054" y="108053"/>
                </a:lnTo>
                <a:lnTo>
                  <a:pt x="0" y="157987"/>
                </a:lnTo>
                <a:lnTo>
                  <a:pt x="0" y="1421891"/>
                </a:lnTo>
                <a:lnTo>
                  <a:pt x="8054" y="1471826"/>
                </a:lnTo>
                <a:lnTo>
                  <a:pt x="30484" y="1515195"/>
                </a:lnTo>
                <a:lnTo>
                  <a:pt x="64684" y="1549395"/>
                </a:lnTo>
                <a:lnTo>
                  <a:pt x="108053" y="1571825"/>
                </a:lnTo>
                <a:lnTo>
                  <a:pt x="157987" y="1579879"/>
                </a:lnTo>
                <a:lnTo>
                  <a:pt x="3263391" y="1579879"/>
                </a:lnTo>
                <a:lnTo>
                  <a:pt x="3313326" y="1571825"/>
                </a:lnTo>
                <a:lnTo>
                  <a:pt x="3356695" y="1549395"/>
                </a:lnTo>
                <a:lnTo>
                  <a:pt x="3390895" y="1515195"/>
                </a:lnTo>
                <a:lnTo>
                  <a:pt x="3413325" y="1471826"/>
                </a:lnTo>
                <a:lnTo>
                  <a:pt x="3421380" y="1421891"/>
                </a:lnTo>
                <a:lnTo>
                  <a:pt x="3421380" y="157987"/>
                </a:lnTo>
                <a:lnTo>
                  <a:pt x="3413325" y="108053"/>
                </a:lnTo>
                <a:lnTo>
                  <a:pt x="3390895" y="64684"/>
                </a:lnTo>
                <a:lnTo>
                  <a:pt x="3356695" y="30484"/>
                </a:lnTo>
                <a:lnTo>
                  <a:pt x="3313326" y="8054"/>
                </a:lnTo>
                <a:lnTo>
                  <a:pt x="3263391" y="0"/>
                </a:lnTo>
                <a:close/>
              </a:path>
            </a:pathLst>
          </a:custGeom>
          <a:solidFill>
            <a:srgbClr val="EC7C30"/>
          </a:solidFill>
        </p:spPr>
        <p:txBody>
          <a:bodyPr wrap="square" lIns="0" tIns="0" rIns="0" bIns="0" rtlCol="0"/>
          <a:lstStyle/>
          <a:p>
            <a:endParaRPr sz="1400"/>
          </a:p>
        </p:txBody>
      </p:sp>
      <p:sp>
        <p:nvSpPr>
          <p:cNvPr id="10" name="object 7"/>
          <p:cNvSpPr/>
          <p:nvPr/>
        </p:nvSpPr>
        <p:spPr>
          <a:xfrm>
            <a:off x="5040023" y="2378131"/>
            <a:ext cx="3116662" cy="1226011"/>
          </a:xfrm>
          <a:custGeom>
            <a:avLst/>
            <a:gdLst/>
            <a:ahLst/>
            <a:cxnLst/>
            <a:rect l="l" t="t" r="r" b="b"/>
            <a:pathLst>
              <a:path w="3421379" h="1579880">
                <a:moveTo>
                  <a:pt x="0" y="157987"/>
                </a:moveTo>
                <a:lnTo>
                  <a:pt x="8054" y="108053"/>
                </a:lnTo>
                <a:lnTo>
                  <a:pt x="30484" y="64684"/>
                </a:lnTo>
                <a:lnTo>
                  <a:pt x="64684" y="30484"/>
                </a:lnTo>
                <a:lnTo>
                  <a:pt x="108053" y="8054"/>
                </a:lnTo>
                <a:lnTo>
                  <a:pt x="157987" y="0"/>
                </a:lnTo>
                <a:lnTo>
                  <a:pt x="3263391" y="0"/>
                </a:lnTo>
                <a:lnTo>
                  <a:pt x="3313326" y="8054"/>
                </a:lnTo>
                <a:lnTo>
                  <a:pt x="3356695" y="30484"/>
                </a:lnTo>
                <a:lnTo>
                  <a:pt x="3390895" y="64684"/>
                </a:lnTo>
                <a:lnTo>
                  <a:pt x="3413325" y="108053"/>
                </a:lnTo>
                <a:lnTo>
                  <a:pt x="3421380" y="157987"/>
                </a:lnTo>
                <a:lnTo>
                  <a:pt x="3421380" y="1421891"/>
                </a:lnTo>
                <a:lnTo>
                  <a:pt x="3413325" y="1471826"/>
                </a:lnTo>
                <a:lnTo>
                  <a:pt x="3390895" y="1515195"/>
                </a:lnTo>
                <a:lnTo>
                  <a:pt x="3356695" y="1549395"/>
                </a:lnTo>
                <a:lnTo>
                  <a:pt x="3313326" y="1571825"/>
                </a:lnTo>
                <a:lnTo>
                  <a:pt x="3263391" y="1579879"/>
                </a:lnTo>
                <a:lnTo>
                  <a:pt x="157987" y="1579879"/>
                </a:lnTo>
                <a:lnTo>
                  <a:pt x="108053" y="1571825"/>
                </a:lnTo>
                <a:lnTo>
                  <a:pt x="64684" y="1549395"/>
                </a:lnTo>
                <a:lnTo>
                  <a:pt x="30484" y="1515195"/>
                </a:lnTo>
                <a:lnTo>
                  <a:pt x="8054" y="1471826"/>
                </a:lnTo>
                <a:lnTo>
                  <a:pt x="0" y="1421891"/>
                </a:lnTo>
                <a:lnTo>
                  <a:pt x="0" y="157987"/>
                </a:lnTo>
                <a:close/>
              </a:path>
            </a:pathLst>
          </a:custGeom>
          <a:ln w="10160">
            <a:solidFill>
              <a:srgbClr val="FFFFFF"/>
            </a:solidFill>
            <a:prstDash val="sysDash"/>
          </a:ln>
        </p:spPr>
        <p:txBody>
          <a:bodyPr wrap="square" lIns="0" tIns="0" rIns="0" bIns="0" rtlCol="0"/>
          <a:lstStyle/>
          <a:p>
            <a:endParaRPr sz="1400"/>
          </a:p>
        </p:txBody>
      </p:sp>
      <p:sp>
        <p:nvSpPr>
          <p:cNvPr id="11" name="object 8"/>
          <p:cNvSpPr txBox="1"/>
          <p:nvPr/>
        </p:nvSpPr>
        <p:spPr>
          <a:xfrm>
            <a:off x="5619488" y="2476478"/>
            <a:ext cx="1983171" cy="915457"/>
          </a:xfrm>
          <a:prstGeom prst="rect">
            <a:avLst/>
          </a:prstGeom>
        </p:spPr>
        <p:txBody>
          <a:bodyPr vert="horz" wrap="square" lIns="0" tIns="53163" rIns="0" bIns="0" rtlCol="0">
            <a:spAutoFit/>
          </a:bodyPr>
          <a:lstStyle/>
          <a:p>
            <a:pPr algn="ctr"/>
            <a:r>
              <a:rPr sz="1400" u="sng" spc="-254" dirty="0">
                <a:uFill>
                  <a:solidFill>
                    <a:srgbClr val="000000"/>
                  </a:solidFill>
                </a:uFill>
                <a:latin typeface="Times New Roman"/>
                <a:cs typeface="Times New Roman"/>
              </a:rPr>
              <a:t> </a:t>
            </a:r>
            <a:r>
              <a:rPr sz="1400" b="1" u="sng" spc="-116" dirty="0">
                <a:uFill>
                  <a:solidFill>
                    <a:srgbClr val="000000"/>
                  </a:solidFill>
                </a:uFill>
                <a:latin typeface="Arial"/>
                <a:cs typeface="Arial"/>
              </a:rPr>
              <a:t>Risk</a:t>
            </a:r>
            <a:r>
              <a:rPr sz="1400" b="1" u="sng" spc="-63" dirty="0">
                <a:uFill>
                  <a:solidFill>
                    <a:srgbClr val="000000"/>
                  </a:solidFill>
                </a:uFill>
                <a:latin typeface="Arial"/>
                <a:cs typeface="Arial"/>
              </a:rPr>
              <a:t> </a:t>
            </a:r>
            <a:r>
              <a:rPr sz="1400" b="1" u="sng" spc="-73" dirty="0">
                <a:uFill>
                  <a:solidFill>
                    <a:srgbClr val="000000"/>
                  </a:solidFill>
                </a:uFill>
                <a:latin typeface="Arial"/>
                <a:cs typeface="Arial"/>
              </a:rPr>
              <a:t>Değerlendirmesi</a:t>
            </a:r>
            <a:endParaRPr sz="1400" dirty="0">
              <a:latin typeface="Arial"/>
              <a:cs typeface="Arial"/>
            </a:endParaRPr>
          </a:p>
          <a:p>
            <a:pPr algn="ctr"/>
            <a:r>
              <a:rPr sz="1400" spc="-90" dirty="0">
                <a:latin typeface="Arial"/>
                <a:cs typeface="Arial"/>
              </a:rPr>
              <a:t>Risk</a:t>
            </a:r>
            <a:r>
              <a:rPr sz="1400" spc="-63" dirty="0">
                <a:latin typeface="Arial"/>
                <a:cs typeface="Arial"/>
              </a:rPr>
              <a:t> </a:t>
            </a:r>
            <a:r>
              <a:rPr sz="1400" spc="-56" dirty="0">
                <a:latin typeface="Arial"/>
                <a:cs typeface="Arial"/>
              </a:rPr>
              <a:t>Tespiti</a:t>
            </a:r>
            <a:endParaRPr sz="1400" dirty="0">
              <a:latin typeface="Arial"/>
              <a:cs typeface="Arial"/>
            </a:endParaRPr>
          </a:p>
          <a:p>
            <a:pPr marL="2215" algn="ctr"/>
            <a:r>
              <a:rPr sz="1400" spc="-88" dirty="0">
                <a:latin typeface="Arial"/>
                <a:cs typeface="Arial"/>
              </a:rPr>
              <a:t>Risk</a:t>
            </a:r>
            <a:r>
              <a:rPr sz="1400" spc="-63" dirty="0">
                <a:latin typeface="Arial"/>
                <a:cs typeface="Arial"/>
              </a:rPr>
              <a:t> </a:t>
            </a:r>
            <a:r>
              <a:rPr sz="1400" spc="-53" dirty="0">
                <a:latin typeface="Arial"/>
                <a:cs typeface="Arial"/>
              </a:rPr>
              <a:t>Ölçümü</a:t>
            </a:r>
            <a:endParaRPr sz="1400" dirty="0">
              <a:latin typeface="Arial"/>
              <a:cs typeface="Arial"/>
            </a:endParaRPr>
          </a:p>
          <a:p>
            <a:pPr algn="ctr"/>
            <a:r>
              <a:rPr sz="1400" spc="-90" dirty="0">
                <a:latin typeface="Arial"/>
                <a:cs typeface="Arial"/>
              </a:rPr>
              <a:t>Risk</a:t>
            </a:r>
            <a:r>
              <a:rPr sz="1400" spc="-83" dirty="0">
                <a:latin typeface="Arial"/>
                <a:cs typeface="Arial"/>
              </a:rPr>
              <a:t> </a:t>
            </a:r>
            <a:r>
              <a:rPr sz="1400" spc="-42" dirty="0">
                <a:latin typeface="Arial"/>
                <a:cs typeface="Arial"/>
              </a:rPr>
              <a:t>Önceliklendirmesi</a:t>
            </a:r>
            <a:endParaRPr sz="1400" dirty="0">
              <a:latin typeface="Arial"/>
              <a:cs typeface="Arial"/>
            </a:endParaRPr>
          </a:p>
        </p:txBody>
      </p:sp>
      <p:sp>
        <p:nvSpPr>
          <p:cNvPr id="12" name="object 9"/>
          <p:cNvSpPr/>
          <p:nvPr/>
        </p:nvSpPr>
        <p:spPr>
          <a:xfrm>
            <a:off x="5040021" y="3686308"/>
            <a:ext cx="1524783" cy="1226011"/>
          </a:xfrm>
          <a:custGeom>
            <a:avLst/>
            <a:gdLst/>
            <a:ahLst/>
            <a:cxnLst/>
            <a:rect l="l" t="t" r="r" b="b"/>
            <a:pathLst>
              <a:path w="1673859" h="1579879">
                <a:moveTo>
                  <a:pt x="1515871" y="0"/>
                </a:moveTo>
                <a:lnTo>
                  <a:pt x="157987"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7" y="1579880"/>
                </a:lnTo>
                <a:lnTo>
                  <a:pt x="1515871"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1" y="0"/>
                </a:lnTo>
                <a:close/>
              </a:path>
            </a:pathLst>
          </a:custGeom>
          <a:solidFill>
            <a:srgbClr val="A4A4A4"/>
          </a:solidFill>
        </p:spPr>
        <p:txBody>
          <a:bodyPr wrap="square" lIns="0" tIns="0" rIns="0" bIns="0" rtlCol="0"/>
          <a:lstStyle/>
          <a:p>
            <a:endParaRPr sz="1400"/>
          </a:p>
        </p:txBody>
      </p:sp>
      <p:sp>
        <p:nvSpPr>
          <p:cNvPr id="13" name="object 10"/>
          <p:cNvSpPr/>
          <p:nvPr/>
        </p:nvSpPr>
        <p:spPr>
          <a:xfrm>
            <a:off x="5040021" y="3686308"/>
            <a:ext cx="1524783" cy="1226011"/>
          </a:xfrm>
          <a:custGeom>
            <a:avLst/>
            <a:gdLst/>
            <a:ahLst/>
            <a:cxnLst/>
            <a:rect l="l" t="t" r="r" b="b"/>
            <a:pathLst>
              <a:path w="1673859" h="1579879">
                <a:moveTo>
                  <a:pt x="0" y="157987"/>
                </a:moveTo>
                <a:lnTo>
                  <a:pt x="8054" y="108053"/>
                </a:lnTo>
                <a:lnTo>
                  <a:pt x="30484" y="64684"/>
                </a:lnTo>
                <a:lnTo>
                  <a:pt x="64684" y="30484"/>
                </a:lnTo>
                <a:lnTo>
                  <a:pt x="108053" y="8054"/>
                </a:lnTo>
                <a:lnTo>
                  <a:pt x="157987" y="0"/>
                </a:lnTo>
                <a:lnTo>
                  <a:pt x="1515871"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1" y="1579880"/>
                </a:lnTo>
                <a:lnTo>
                  <a:pt x="157987" y="1579880"/>
                </a:lnTo>
                <a:lnTo>
                  <a:pt x="108053" y="1571825"/>
                </a:lnTo>
                <a:lnTo>
                  <a:pt x="64684" y="1549395"/>
                </a:lnTo>
                <a:lnTo>
                  <a:pt x="30484" y="1515195"/>
                </a:lnTo>
                <a:lnTo>
                  <a:pt x="8054" y="1471826"/>
                </a:lnTo>
                <a:lnTo>
                  <a:pt x="0" y="1421892"/>
                </a:lnTo>
                <a:lnTo>
                  <a:pt x="0" y="157987"/>
                </a:lnTo>
                <a:close/>
              </a:path>
            </a:pathLst>
          </a:custGeom>
          <a:ln w="10159">
            <a:solidFill>
              <a:srgbClr val="FFFFFF"/>
            </a:solidFill>
            <a:prstDash val="sysDash"/>
          </a:ln>
        </p:spPr>
        <p:txBody>
          <a:bodyPr wrap="square" lIns="0" tIns="0" rIns="0" bIns="0" rtlCol="0"/>
          <a:lstStyle/>
          <a:p>
            <a:endParaRPr sz="1400"/>
          </a:p>
        </p:txBody>
      </p:sp>
      <p:sp>
        <p:nvSpPr>
          <p:cNvPr id="14" name="object 11"/>
          <p:cNvSpPr txBox="1"/>
          <p:nvPr/>
        </p:nvSpPr>
        <p:spPr>
          <a:xfrm>
            <a:off x="5304061" y="3683207"/>
            <a:ext cx="1129088" cy="1087059"/>
          </a:xfrm>
          <a:prstGeom prst="rect">
            <a:avLst/>
          </a:prstGeom>
        </p:spPr>
        <p:txBody>
          <a:bodyPr vert="horz" wrap="square" lIns="0" tIns="9746" rIns="0" bIns="0" rtlCol="0">
            <a:spAutoFit/>
          </a:bodyPr>
          <a:lstStyle/>
          <a:p>
            <a:pPr marL="8418" marR="3545" indent="887" algn="ctr"/>
            <a:r>
              <a:rPr sz="1400" b="1" u="sng" spc="-70" dirty="0">
                <a:uFill>
                  <a:solidFill>
                    <a:srgbClr val="000000"/>
                  </a:solidFill>
                </a:uFill>
                <a:latin typeface="Arial"/>
                <a:cs typeface="Arial"/>
              </a:rPr>
              <a:t>Kontroller </a:t>
            </a:r>
            <a:r>
              <a:rPr sz="1400" b="1" spc="-70" dirty="0">
                <a:latin typeface="Arial"/>
                <a:cs typeface="Arial"/>
              </a:rPr>
              <a:t> </a:t>
            </a:r>
            <a:r>
              <a:rPr sz="1400" spc="-66" dirty="0">
                <a:latin typeface="Arial"/>
                <a:cs typeface="Arial"/>
              </a:rPr>
              <a:t>Tespit </a:t>
            </a:r>
            <a:r>
              <a:rPr sz="1400" spc="-63" dirty="0">
                <a:latin typeface="Arial"/>
                <a:cs typeface="Arial"/>
              </a:rPr>
              <a:t>Edici  </a:t>
            </a:r>
            <a:r>
              <a:rPr sz="1400" spc="-46" dirty="0">
                <a:latin typeface="Arial"/>
                <a:cs typeface="Arial"/>
              </a:rPr>
              <a:t>Önleyici  </a:t>
            </a:r>
            <a:r>
              <a:rPr sz="1400" spc="-269" dirty="0">
                <a:latin typeface="Arial"/>
                <a:cs typeface="Arial"/>
              </a:rPr>
              <a:t>Y</a:t>
            </a:r>
            <a:r>
              <a:rPr sz="1400" spc="-28" dirty="0">
                <a:latin typeface="Arial"/>
                <a:cs typeface="Arial"/>
              </a:rPr>
              <a:t>ö</a:t>
            </a:r>
            <a:r>
              <a:rPr sz="1400" spc="-42" dirty="0">
                <a:latin typeface="Arial"/>
                <a:cs typeface="Arial"/>
              </a:rPr>
              <a:t>n</a:t>
            </a:r>
            <a:r>
              <a:rPr sz="1400" spc="4" dirty="0">
                <a:latin typeface="Arial"/>
                <a:cs typeface="Arial"/>
              </a:rPr>
              <a:t>l</a:t>
            </a:r>
            <a:r>
              <a:rPr sz="1400" spc="-70" dirty="0">
                <a:latin typeface="Arial"/>
                <a:cs typeface="Arial"/>
              </a:rPr>
              <a:t>e</a:t>
            </a:r>
            <a:r>
              <a:rPr sz="1400" spc="-42" dirty="0">
                <a:latin typeface="Arial"/>
                <a:cs typeface="Arial"/>
              </a:rPr>
              <a:t>nd</a:t>
            </a:r>
            <a:r>
              <a:rPr sz="1400" spc="4" dirty="0">
                <a:latin typeface="Arial"/>
                <a:cs typeface="Arial"/>
              </a:rPr>
              <a:t>i</a:t>
            </a:r>
            <a:r>
              <a:rPr sz="1400" spc="14" dirty="0">
                <a:latin typeface="Arial"/>
                <a:cs typeface="Arial"/>
              </a:rPr>
              <a:t>r</a:t>
            </a:r>
            <a:r>
              <a:rPr sz="1400" dirty="0">
                <a:latin typeface="Arial"/>
                <a:cs typeface="Arial"/>
              </a:rPr>
              <a:t>i</a:t>
            </a:r>
            <a:r>
              <a:rPr sz="1400" spc="-83" dirty="0">
                <a:latin typeface="Arial"/>
                <a:cs typeface="Arial"/>
              </a:rPr>
              <a:t>c</a:t>
            </a:r>
            <a:r>
              <a:rPr sz="1400" spc="7" dirty="0">
                <a:latin typeface="Arial"/>
                <a:cs typeface="Arial"/>
              </a:rPr>
              <a:t>i  </a:t>
            </a:r>
            <a:r>
              <a:rPr sz="1400" spc="-42" dirty="0">
                <a:latin typeface="Arial"/>
                <a:cs typeface="Arial"/>
              </a:rPr>
              <a:t>Düzeltici</a:t>
            </a:r>
            <a:endParaRPr sz="1400" dirty="0">
              <a:latin typeface="Arial"/>
              <a:cs typeface="Arial"/>
            </a:endParaRPr>
          </a:p>
        </p:txBody>
      </p:sp>
      <p:sp>
        <p:nvSpPr>
          <p:cNvPr id="15" name="object 12"/>
          <p:cNvSpPr/>
          <p:nvPr/>
        </p:nvSpPr>
        <p:spPr>
          <a:xfrm>
            <a:off x="6642250" y="3686308"/>
            <a:ext cx="1524783" cy="1226011"/>
          </a:xfrm>
          <a:custGeom>
            <a:avLst/>
            <a:gdLst/>
            <a:ahLst/>
            <a:cxnLst/>
            <a:rect l="l" t="t" r="r" b="b"/>
            <a:pathLst>
              <a:path w="1673859" h="1579879">
                <a:moveTo>
                  <a:pt x="1515872" y="0"/>
                </a:moveTo>
                <a:lnTo>
                  <a:pt x="157988"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8" y="1579880"/>
                </a:lnTo>
                <a:lnTo>
                  <a:pt x="1515872"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2" y="0"/>
                </a:lnTo>
                <a:close/>
              </a:path>
            </a:pathLst>
          </a:custGeom>
          <a:solidFill>
            <a:srgbClr val="A4A4A4"/>
          </a:solidFill>
        </p:spPr>
        <p:txBody>
          <a:bodyPr wrap="square" lIns="0" tIns="0" rIns="0" bIns="0" rtlCol="0"/>
          <a:lstStyle/>
          <a:p>
            <a:endParaRPr sz="1400"/>
          </a:p>
        </p:txBody>
      </p:sp>
      <p:sp>
        <p:nvSpPr>
          <p:cNvPr id="16" name="object 13"/>
          <p:cNvSpPr/>
          <p:nvPr/>
        </p:nvSpPr>
        <p:spPr>
          <a:xfrm>
            <a:off x="6642250" y="3686308"/>
            <a:ext cx="1524783" cy="1226011"/>
          </a:xfrm>
          <a:custGeom>
            <a:avLst/>
            <a:gdLst/>
            <a:ahLst/>
            <a:cxnLst/>
            <a:rect l="l" t="t" r="r" b="b"/>
            <a:pathLst>
              <a:path w="1673859" h="1579879">
                <a:moveTo>
                  <a:pt x="0" y="157987"/>
                </a:moveTo>
                <a:lnTo>
                  <a:pt x="8054" y="108053"/>
                </a:lnTo>
                <a:lnTo>
                  <a:pt x="30484" y="64684"/>
                </a:lnTo>
                <a:lnTo>
                  <a:pt x="64684" y="30484"/>
                </a:lnTo>
                <a:lnTo>
                  <a:pt x="108053" y="8054"/>
                </a:lnTo>
                <a:lnTo>
                  <a:pt x="157988" y="0"/>
                </a:lnTo>
                <a:lnTo>
                  <a:pt x="1515872"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2" y="1579880"/>
                </a:lnTo>
                <a:lnTo>
                  <a:pt x="157988" y="1579880"/>
                </a:lnTo>
                <a:lnTo>
                  <a:pt x="108053" y="1571825"/>
                </a:lnTo>
                <a:lnTo>
                  <a:pt x="64684" y="1549395"/>
                </a:lnTo>
                <a:lnTo>
                  <a:pt x="30484" y="1515195"/>
                </a:lnTo>
                <a:lnTo>
                  <a:pt x="8054" y="1471826"/>
                </a:lnTo>
                <a:lnTo>
                  <a:pt x="0" y="1421892"/>
                </a:lnTo>
                <a:lnTo>
                  <a:pt x="0" y="157987"/>
                </a:lnTo>
                <a:close/>
              </a:path>
            </a:pathLst>
          </a:custGeom>
          <a:ln w="10160">
            <a:solidFill>
              <a:srgbClr val="FFFFFF"/>
            </a:solidFill>
            <a:prstDash val="sysDash"/>
          </a:ln>
        </p:spPr>
        <p:txBody>
          <a:bodyPr wrap="square" lIns="0" tIns="0" rIns="0" bIns="0" rtlCol="0"/>
          <a:lstStyle/>
          <a:p>
            <a:endParaRPr sz="1400"/>
          </a:p>
        </p:txBody>
      </p:sp>
      <p:sp>
        <p:nvSpPr>
          <p:cNvPr id="17" name="object 14"/>
          <p:cNvSpPr txBox="1"/>
          <p:nvPr/>
        </p:nvSpPr>
        <p:spPr>
          <a:xfrm>
            <a:off x="6713575" y="3886110"/>
            <a:ext cx="1340259" cy="870721"/>
          </a:xfrm>
          <a:prstGeom prst="rect">
            <a:avLst/>
          </a:prstGeom>
        </p:spPr>
        <p:txBody>
          <a:bodyPr vert="horz" wrap="square" lIns="0" tIns="8860" rIns="0" bIns="0" rtlCol="0">
            <a:spAutoFit/>
          </a:bodyPr>
          <a:lstStyle/>
          <a:p>
            <a:pPr marL="121845" marR="114756" algn="ctr"/>
            <a:r>
              <a:rPr sz="1400" spc="-42" dirty="0">
                <a:latin typeface="Arial"/>
                <a:cs typeface="Arial"/>
              </a:rPr>
              <a:t>Bilgi</a:t>
            </a:r>
            <a:r>
              <a:rPr sz="1400" spc="-83" dirty="0">
                <a:latin typeface="Arial"/>
                <a:cs typeface="Arial"/>
              </a:rPr>
              <a:t> </a:t>
            </a:r>
            <a:r>
              <a:rPr sz="1400" spc="-48" dirty="0">
                <a:latin typeface="Arial"/>
                <a:cs typeface="Arial"/>
              </a:rPr>
              <a:t>Sistemleri  Raporlamalar</a:t>
            </a:r>
            <a:endParaRPr sz="1400">
              <a:latin typeface="Arial"/>
              <a:cs typeface="Arial"/>
            </a:endParaRPr>
          </a:p>
          <a:p>
            <a:pPr algn="ctr"/>
            <a:r>
              <a:rPr sz="1400" spc="-25" dirty="0">
                <a:latin typeface="Arial"/>
                <a:cs typeface="Arial"/>
              </a:rPr>
              <a:t>İletişim</a:t>
            </a:r>
            <a:r>
              <a:rPr sz="1400" spc="-56" dirty="0">
                <a:latin typeface="Arial"/>
                <a:cs typeface="Arial"/>
              </a:rPr>
              <a:t> </a:t>
            </a:r>
            <a:r>
              <a:rPr sz="1400" spc="-42" dirty="0">
                <a:latin typeface="Arial"/>
                <a:cs typeface="Arial"/>
              </a:rPr>
              <a:t>Faaliyetleri</a:t>
            </a:r>
            <a:endParaRPr sz="1400">
              <a:latin typeface="Arial"/>
              <a:cs typeface="Arial"/>
            </a:endParaRPr>
          </a:p>
        </p:txBody>
      </p:sp>
      <p:sp>
        <p:nvSpPr>
          <p:cNvPr id="18" name="object 15"/>
          <p:cNvSpPr/>
          <p:nvPr/>
        </p:nvSpPr>
        <p:spPr>
          <a:xfrm>
            <a:off x="8215221" y="2378131"/>
            <a:ext cx="1573371" cy="1226011"/>
          </a:xfrm>
          <a:custGeom>
            <a:avLst/>
            <a:gdLst/>
            <a:ahLst/>
            <a:cxnLst/>
            <a:rect l="l" t="t" r="r" b="b"/>
            <a:pathLst>
              <a:path w="1727200" h="1579880">
                <a:moveTo>
                  <a:pt x="1569211" y="0"/>
                </a:moveTo>
                <a:lnTo>
                  <a:pt x="157987" y="0"/>
                </a:lnTo>
                <a:lnTo>
                  <a:pt x="108053" y="8054"/>
                </a:lnTo>
                <a:lnTo>
                  <a:pt x="64684" y="30484"/>
                </a:lnTo>
                <a:lnTo>
                  <a:pt x="30484" y="64684"/>
                </a:lnTo>
                <a:lnTo>
                  <a:pt x="8054" y="108053"/>
                </a:lnTo>
                <a:lnTo>
                  <a:pt x="0" y="157987"/>
                </a:lnTo>
                <a:lnTo>
                  <a:pt x="0" y="1421891"/>
                </a:lnTo>
                <a:lnTo>
                  <a:pt x="8054" y="1471826"/>
                </a:lnTo>
                <a:lnTo>
                  <a:pt x="30484" y="1515195"/>
                </a:lnTo>
                <a:lnTo>
                  <a:pt x="64684" y="1549395"/>
                </a:lnTo>
                <a:lnTo>
                  <a:pt x="108053" y="1571825"/>
                </a:lnTo>
                <a:lnTo>
                  <a:pt x="157987" y="1579879"/>
                </a:lnTo>
                <a:lnTo>
                  <a:pt x="1569211" y="1579879"/>
                </a:lnTo>
                <a:lnTo>
                  <a:pt x="1619146" y="1571825"/>
                </a:lnTo>
                <a:lnTo>
                  <a:pt x="1662515" y="1549395"/>
                </a:lnTo>
                <a:lnTo>
                  <a:pt x="1696715" y="1515195"/>
                </a:lnTo>
                <a:lnTo>
                  <a:pt x="1719145" y="1471826"/>
                </a:lnTo>
                <a:lnTo>
                  <a:pt x="1727200" y="1421891"/>
                </a:lnTo>
                <a:lnTo>
                  <a:pt x="1727200" y="157987"/>
                </a:lnTo>
                <a:lnTo>
                  <a:pt x="1719145" y="108053"/>
                </a:lnTo>
                <a:lnTo>
                  <a:pt x="1696715" y="64684"/>
                </a:lnTo>
                <a:lnTo>
                  <a:pt x="1662515" y="30484"/>
                </a:lnTo>
                <a:lnTo>
                  <a:pt x="1619146" y="8054"/>
                </a:lnTo>
                <a:lnTo>
                  <a:pt x="1569211" y="0"/>
                </a:lnTo>
                <a:close/>
              </a:path>
            </a:pathLst>
          </a:custGeom>
          <a:solidFill>
            <a:srgbClr val="EC7C30"/>
          </a:solidFill>
        </p:spPr>
        <p:txBody>
          <a:bodyPr wrap="square" lIns="0" tIns="0" rIns="0" bIns="0" rtlCol="0"/>
          <a:lstStyle/>
          <a:p>
            <a:endParaRPr sz="1400"/>
          </a:p>
        </p:txBody>
      </p:sp>
      <p:sp>
        <p:nvSpPr>
          <p:cNvPr id="19" name="object 16"/>
          <p:cNvSpPr/>
          <p:nvPr/>
        </p:nvSpPr>
        <p:spPr>
          <a:xfrm>
            <a:off x="8215221" y="2378131"/>
            <a:ext cx="1573371" cy="1226011"/>
          </a:xfrm>
          <a:custGeom>
            <a:avLst/>
            <a:gdLst/>
            <a:ahLst/>
            <a:cxnLst/>
            <a:rect l="l" t="t" r="r" b="b"/>
            <a:pathLst>
              <a:path w="1727200" h="1579880">
                <a:moveTo>
                  <a:pt x="0" y="157987"/>
                </a:moveTo>
                <a:lnTo>
                  <a:pt x="8054" y="108053"/>
                </a:lnTo>
                <a:lnTo>
                  <a:pt x="30484" y="64684"/>
                </a:lnTo>
                <a:lnTo>
                  <a:pt x="64684" y="30484"/>
                </a:lnTo>
                <a:lnTo>
                  <a:pt x="108053" y="8054"/>
                </a:lnTo>
                <a:lnTo>
                  <a:pt x="157987" y="0"/>
                </a:lnTo>
                <a:lnTo>
                  <a:pt x="1569211" y="0"/>
                </a:lnTo>
                <a:lnTo>
                  <a:pt x="1619146" y="8054"/>
                </a:lnTo>
                <a:lnTo>
                  <a:pt x="1662515" y="30484"/>
                </a:lnTo>
                <a:lnTo>
                  <a:pt x="1696715" y="64684"/>
                </a:lnTo>
                <a:lnTo>
                  <a:pt x="1719145" y="108053"/>
                </a:lnTo>
                <a:lnTo>
                  <a:pt x="1727200" y="157987"/>
                </a:lnTo>
                <a:lnTo>
                  <a:pt x="1727200" y="1421891"/>
                </a:lnTo>
                <a:lnTo>
                  <a:pt x="1719145" y="1471826"/>
                </a:lnTo>
                <a:lnTo>
                  <a:pt x="1696715" y="1515195"/>
                </a:lnTo>
                <a:lnTo>
                  <a:pt x="1662515" y="1549395"/>
                </a:lnTo>
                <a:lnTo>
                  <a:pt x="1619146" y="1571825"/>
                </a:lnTo>
                <a:lnTo>
                  <a:pt x="1569211" y="1579879"/>
                </a:lnTo>
                <a:lnTo>
                  <a:pt x="157987" y="1579879"/>
                </a:lnTo>
                <a:lnTo>
                  <a:pt x="108053" y="1571825"/>
                </a:lnTo>
                <a:lnTo>
                  <a:pt x="64684" y="1549395"/>
                </a:lnTo>
                <a:lnTo>
                  <a:pt x="30484" y="1515195"/>
                </a:lnTo>
                <a:lnTo>
                  <a:pt x="8054" y="1471826"/>
                </a:lnTo>
                <a:lnTo>
                  <a:pt x="0" y="1421891"/>
                </a:lnTo>
                <a:lnTo>
                  <a:pt x="0" y="157987"/>
                </a:lnTo>
                <a:close/>
              </a:path>
            </a:pathLst>
          </a:custGeom>
          <a:ln w="10160">
            <a:solidFill>
              <a:srgbClr val="FFFFFF"/>
            </a:solidFill>
            <a:prstDash val="sysDash"/>
          </a:ln>
        </p:spPr>
        <p:txBody>
          <a:bodyPr wrap="square" lIns="0" tIns="0" rIns="0" bIns="0" rtlCol="0"/>
          <a:lstStyle/>
          <a:p>
            <a:endParaRPr sz="1400"/>
          </a:p>
        </p:txBody>
      </p:sp>
      <p:sp>
        <p:nvSpPr>
          <p:cNvPr id="20" name="object 17"/>
          <p:cNvSpPr txBox="1"/>
          <p:nvPr/>
        </p:nvSpPr>
        <p:spPr>
          <a:xfrm>
            <a:off x="8410150" y="2752038"/>
            <a:ext cx="1242007" cy="455044"/>
          </a:xfrm>
          <a:prstGeom prst="rect">
            <a:avLst/>
          </a:prstGeom>
        </p:spPr>
        <p:txBody>
          <a:bodyPr vert="horz" wrap="square" lIns="0" tIns="23923" rIns="0" bIns="0" rtlCol="0">
            <a:spAutoFit/>
          </a:bodyPr>
          <a:lstStyle/>
          <a:p>
            <a:pPr marL="8861" marR="3545" indent="116972"/>
            <a:r>
              <a:rPr sz="1400" spc="-31" dirty="0">
                <a:latin typeface="Arial"/>
                <a:cs typeface="Arial"/>
              </a:rPr>
              <a:t>Kontrol </a:t>
            </a:r>
            <a:r>
              <a:rPr sz="1400" spc="-116" dirty="0">
                <a:latin typeface="Arial"/>
                <a:cs typeface="Arial"/>
              </a:rPr>
              <a:t>Öz  </a:t>
            </a:r>
            <a:r>
              <a:rPr sz="1400" spc="-105" dirty="0">
                <a:latin typeface="Arial"/>
                <a:cs typeface="Arial"/>
              </a:rPr>
              <a:t>D</a:t>
            </a:r>
            <a:r>
              <a:rPr sz="1400" spc="-83" dirty="0">
                <a:latin typeface="Arial"/>
                <a:cs typeface="Arial"/>
              </a:rPr>
              <a:t>e</a:t>
            </a:r>
            <a:r>
              <a:rPr sz="1400" spc="-111" dirty="0">
                <a:latin typeface="Arial"/>
                <a:cs typeface="Arial"/>
              </a:rPr>
              <a:t>ğ</a:t>
            </a:r>
            <a:r>
              <a:rPr sz="1400" spc="-70" dirty="0">
                <a:latin typeface="Arial"/>
                <a:cs typeface="Arial"/>
              </a:rPr>
              <a:t>e</a:t>
            </a:r>
            <a:r>
              <a:rPr sz="1400" spc="14" dirty="0">
                <a:latin typeface="Arial"/>
                <a:cs typeface="Arial"/>
              </a:rPr>
              <a:t>r</a:t>
            </a:r>
            <a:r>
              <a:rPr sz="1400" dirty="0">
                <a:latin typeface="Arial"/>
                <a:cs typeface="Arial"/>
              </a:rPr>
              <a:t>l</a:t>
            </a:r>
            <a:r>
              <a:rPr sz="1400" spc="-70" dirty="0">
                <a:latin typeface="Arial"/>
                <a:cs typeface="Arial"/>
              </a:rPr>
              <a:t>e</a:t>
            </a:r>
            <a:r>
              <a:rPr sz="1400" spc="-42" dirty="0">
                <a:latin typeface="Arial"/>
                <a:cs typeface="Arial"/>
              </a:rPr>
              <a:t>nd</a:t>
            </a:r>
            <a:r>
              <a:rPr sz="1400" spc="4" dirty="0">
                <a:latin typeface="Arial"/>
                <a:cs typeface="Arial"/>
              </a:rPr>
              <a:t>i</a:t>
            </a:r>
            <a:r>
              <a:rPr sz="1400" spc="-28" dirty="0">
                <a:latin typeface="Arial"/>
                <a:cs typeface="Arial"/>
              </a:rPr>
              <a:t>rme</a:t>
            </a:r>
            <a:endParaRPr sz="1400" dirty="0">
              <a:latin typeface="Arial"/>
              <a:cs typeface="Arial"/>
            </a:endParaRPr>
          </a:p>
        </p:txBody>
      </p:sp>
      <p:sp>
        <p:nvSpPr>
          <p:cNvPr id="21" name="object 18"/>
          <p:cNvSpPr/>
          <p:nvPr/>
        </p:nvSpPr>
        <p:spPr>
          <a:xfrm>
            <a:off x="8215221" y="3686308"/>
            <a:ext cx="1524783" cy="1226011"/>
          </a:xfrm>
          <a:custGeom>
            <a:avLst/>
            <a:gdLst/>
            <a:ahLst/>
            <a:cxnLst/>
            <a:rect l="l" t="t" r="r" b="b"/>
            <a:pathLst>
              <a:path w="1673859" h="1579879">
                <a:moveTo>
                  <a:pt x="1515872" y="0"/>
                </a:moveTo>
                <a:lnTo>
                  <a:pt x="157988" y="0"/>
                </a:lnTo>
                <a:lnTo>
                  <a:pt x="108053" y="8054"/>
                </a:lnTo>
                <a:lnTo>
                  <a:pt x="64684" y="30484"/>
                </a:lnTo>
                <a:lnTo>
                  <a:pt x="30484" y="64684"/>
                </a:lnTo>
                <a:lnTo>
                  <a:pt x="8054" y="108053"/>
                </a:lnTo>
                <a:lnTo>
                  <a:pt x="0" y="157987"/>
                </a:lnTo>
                <a:lnTo>
                  <a:pt x="0" y="1421892"/>
                </a:lnTo>
                <a:lnTo>
                  <a:pt x="8054" y="1471826"/>
                </a:lnTo>
                <a:lnTo>
                  <a:pt x="30484" y="1515195"/>
                </a:lnTo>
                <a:lnTo>
                  <a:pt x="64684" y="1549395"/>
                </a:lnTo>
                <a:lnTo>
                  <a:pt x="108053" y="1571825"/>
                </a:lnTo>
                <a:lnTo>
                  <a:pt x="157988" y="1579880"/>
                </a:lnTo>
                <a:lnTo>
                  <a:pt x="1515872" y="1579880"/>
                </a:lnTo>
                <a:lnTo>
                  <a:pt x="1565806" y="1571825"/>
                </a:lnTo>
                <a:lnTo>
                  <a:pt x="1609175" y="1549395"/>
                </a:lnTo>
                <a:lnTo>
                  <a:pt x="1643375" y="1515195"/>
                </a:lnTo>
                <a:lnTo>
                  <a:pt x="1665805" y="1471826"/>
                </a:lnTo>
                <a:lnTo>
                  <a:pt x="1673860" y="1421892"/>
                </a:lnTo>
                <a:lnTo>
                  <a:pt x="1673860" y="157987"/>
                </a:lnTo>
                <a:lnTo>
                  <a:pt x="1665805" y="108053"/>
                </a:lnTo>
                <a:lnTo>
                  <a:pt x="1643375" y="64684"/>
                </a:lnTo>
                <a:lnTo>
                  <a:pt x="1609175" y="30484"/>
                </a:lnTo>
                <a:lnTo>
                  <a:pt x="1565806" y="8054"/>
                </a:lnTo>
                <a:lnTo>
                  <a:pt x="1515872" y="0"/>
                </a:lnTo>
                <a:close/>
              </a:path>
            </a:pathLst>
          </a:custGeom>
          <a:solidFill>
            <a:srgbClr val="A4A4A4"/>
          </a:solidFill>
        </p:spPr>
        <p:txBody>
          <a:bodyPr wrap="square" lIns="0" tIns="0" rIns="0" bIns="0" rtlCol="0"/>
          <a:lstStyle/>
          <a:p>
            <a:endParaRPr sz="1400"/>
          </a:p>
        </p:txBody>
      </p:sp>
      <p:sp>
        <p:nvSpPr>
          <p:cNvPr id="22" name="object 19"/>
          <p:cNvSpPr/>
          <p:nvPr/>
        </p:nvSpPr>
        <p:spPr>
          <a:xfrm>
            <a:off x="8262194" y="3686308"/>
            <a:ext cx="1524783" cy="1226011"/>
          </a:xfrm>
          <a:custGeom>
            <a:avLst/>
            <a:gdLst/>
            <a:ahLst/>
            <a:cxnLst/>
            <a:rect l="l" t="t" r="r" b="b"/>
            <a:pathLst>
              <a:path w="1673859" h="1579879">
                <a:moveTo>
                  <a:pt x="0" y="157987"/>
                </a:moveTo>
                <a:lnTo>
                  <a:pt x="8054" y="108053"/>
                </a:lnTo>
                <a:lnTo>
                  <a:pt x="30484" y="64684"/>
                </a:lnTo>
                <a:lnTo>
                  <a:pt x="64684" y="30484"/>
                </a:lnTo>
                <a:lnTo>
                  <a:pt x="108053" y="8054"/>
                </a:lnTo>
                <a:lnTo>
                  <a:pt x="157988" y="0"/>
                </a:lnTo>
                <a:lnTo>
                  <a:pt x="1515872" y="0"/>
                </a:lnTo>
                <a:lnTo>
                  <a:pt x="1565806" y="8054"/>
                </a:lnTo>
                <a:lnTo>
                  <a:pt x="1609175" y="30484"/>
                </a:lnTo>
                <a:lnTo>
                  <a:pt x="1643375" y="64684"/>
                </a:lnTo>
                <a:lnTo>
                  <a:pt x="1665805" y="108053"/>
                </a:lnTo>
                <a:lnTo>
                  <a:pt x="1673860" y="157987"/>
                </a:lnTo>
                <a:lnTo>
                  <a:pt x="1673860" y="1421892"/>
                </a:lnTo>
                <a:lnTo>
                  <a:pt x="1665805" y="1471826"/>
                </a:lnTo>
                <a:lnTo>
                  <a:pt x="1643375" y="1515195"/>
                </a:lnTo>
                <a:lnTo>
                  <a:pt x="1609175" y="1549395"/>
                </a:lnTo>
                <a:lnTo>
                  <a:pt x="1565806" y="1571825"/>
                </a:lnTo>
                <a:lnTo>
                  <a:pt x="1515872" y="1579880"/>
                </a:lnTo>
                <a:lnTo>
                  <a:pt x="157988" y="1579880"/>
                </a:lnTo>
                <a:lnTo>
                  <a:pt x="108053" y="1571825"/>
                </a:lnTo>
                <a:lnTo>
                  <a:pt x="64684" y="1549395"/>
                </a:lnTo>
                <a:lnTo>
                  <a:pt x="30484" y="1515195"/>
                </a:lnTo>
                <a:lnTo>
                  <a:pt x="8054" y="1471826"/>
                </a:lnTo>
                <a:lnTo>
                  <a:pt x="0" y="1421892"/>
                </a:lnTo>
                <a:lnTo>
                  <a:pt x="0" y="157987"/>
                </a:lnTo>
                <a:close/>
              </a:path>
            </a:pathLst>
          </a:custGeom>
          <a:ln w="10160">
            <a:solidFill>
              <a:srgbClr val="FFFFFF"/>
            </a:solidFill>
            <a:prstDash val="sysDash"/>
          </a:ln>
        </p:spPr>
        <p:txBody>
          <a:bodyPr wrap="square" lIns="0" tIns="0" rIns="0" bIns="0" rtlCol="0"/>
          <a:lstStyle/>
          <a:p>
            <a:endParaRPr sz="1400"/>
          </a:p>
        </p:txBody>
      </p:sp>
      <p:sp>
        <p:nvSpPr>
          <p:cNvPr id="23" name="object 20"/>
          <p:cNvSpPr txBox="1"/>
          <p:nvPr/>
        </p:nvSpPr>
        <p:spPr>
          <a:xfrm>
            <a:off x="8546612" y="4133312"/>
            <a:ext cx="783792" cy="439834"/>
          </a:xfrm>
          <a:prstGeom prst="rect">
            <a:avLst/>
          </a:prstGeom>
        </p:spPr>
        <p:txBody>
          <a:bodyPr vert="horz" wrap="square" lIns="0" tIns="8860" rIns="0" bIns="0" rtlCol="0">
            <a:spAutoFit/>
          </a:bodyPr>
          <a:lstStyle/>
          <a:p>
            <a:pPr marL="8861" algn="ctr"/>
            <a:r>
              <a:rPr sz="1400" spc="-56" dirty="0">
                <a:latin typeface="Arial"/>
                <a:cs typeface="Arial"/>
              </a:rPr>
              <a:t>İç</a:t>
            </a:r>
            <a:r>
              <a:rPr sz="1400" spc="-101" dirty="0">
                <a:latin typeface="Arial"/>
                <a:cs typeface="Arial"/>
              </a:rPr>
              <a:t> </a:t>
            </a:r>
            <a:r>
              <a:rPr sz="1400" spc="-39" dirty="0">
                <a:latin typeface="Arial"/>
                <a:cs typeface="Arial"/>
              </a:rPr>
              <a:t>Denetim</a:t>
            </a:r>
            <a:endParaRPr sz="1400" dirty="0">
              <a:latin typeface="Arial"/>
              <a:cs typeface="Arial"/>
            </a:endParaRPr>
          </a:p>
        </p:txBody>
      </p:sp>
      <p:sp>
        <p:nvSpPr>
          <p:cNvPr id="24" name="object 21"/>
          <p:cNvSpPr/>
          <p:nvPr/>
        </p:nvSpPr>
        <p:spPr>
          <a:xfrm>
            <a:off x="144707" y="2200164"/>
            <a:ext cx="3827672" cy="4306129"/>
          </a:xfrm>
          <a:prstGeom prst="rect">
            <a:avLst/>
          </a:prstGeom>
          <a:blipFill>
            <a:blip r:embed="rId3" cstate="print"/>
            <a:stretch>
              <a:fillRect/>
            </a:stretch>
          </a:blipFill>
        </p:spPr>
        <p:txBody>
          <a:bodyPr wrap="square" lIns="0" tIns="0" rIns="0" bIns="0" rtlCol="0"/>
          <a:lstStyle/>
          <a:p>
            <a:endParaRPr sz="1256"/>
          </a:p>
        </p:txBody>
      </p:sp>
      <p:sp>
        <p:nvSpPr>
          <p:cNvPr id="25" name="object 22"/>
          <p:cNvSpPr/>
          <p:nvPr/>
        </p:nvSpPr>
        <p:spPr>
          <a:xfrm>
            <a:off x="4104401" y="4742191"/>
            <a:ext cx="804519" cy="439473"/>
          </a:xfrm>
          <a:custGeom>
            <a:avLst/>
            <a:gdLst/>
            <a:ahLst/>
            <a:cxnLst/>
            <a:rect l="l" t="t" r="r" b="b"/>
            <a:pathLst>
              <a:path w="1153160" h="629920">
                <a:moveTo>
                  <a:pt x="838200" y="0"/>
                </a:moveTo>
                <a:lnTo>
                  <a:pt x="838200" y="157479"/>
                </a:lnTo>
                <a:lnTo>
                  <a:pt x="0" y="157479"/>
                </a:lnTo>
                <a:lnTo>
                  <a:pt x="0" y="472439"/>
                </a:lnTo>
                <a:lnTo>
                  <a:pt x="838200" y="472439"/>
                </a:lnTo>
                <a:lnTo>
                  <a:pt x="838200" y="629919"/>
                </a:lnTo>
                <a:lnTo>
                  <a:pt x="1153159" y="314959"/>
                </a:lnTo>
                <a:lnTo>
                  <a:pt x="838200" y="0"/>
                </a:lnTo>
                <a:close/>
              </a:path>
            </a:pathLst>
          </a:custGeom>
          <a:solidFill>
            <a:srgbClr val="5B9BD4"/>
          </a:solidFill>
        </p:spPr>
        <p:txBody>
          <a:bodyPr wrap="square" lIns="0" tIns="0" rIns="0" bIns="0" rtlCol="0"/>
          <a:lstStyle/>
          <a:p>
            <a:endParaRPr sz="1256"/>
          </a:p>
        </p:txBody>
      </p:sp>
      <p:sp>
        <p:nvSpPr>
          <p:cNvPr id="26" name="object 23"/>
          <p:cNvSpPr/>
          <p:nvPr/>
        </p:nvSpPr>
        <p:spPr>
          <a:xfrm>
            <a:off x="4104401" y="4742191"/>
            <a:ext cx="804519" cy="439473"/>
          </a:xfrm>
          <a:custGeom>
            <a:avLst/>
            <a:gdLst/>
            <a:ahLst/>
            <a:cxnLst/>
            <a:rect l="l" t="t" r="r" b="b"/>
            <a:pathLst>
              <a:path w="1153160" h="629920">
                <a:moveTo>
                  <a:pt x="0" y="157479"/>
                </a:moveTo>
                <a:lnTo>
                  <a:pt x="838200" y="157479"/>
                </a:lnTo>
                <a:lnTo>
                  <a:pt x="838200" y="0"/>
                </a:lnTo>
                <a:lnTo>
                  <a:pt x="1153159" y="314959"/>
                </a:lnTo>
                <a:lnTo>
                  <a:pt x="838200" y="629919"/>
                </a:lnTo>
                <a:lnTo>
                  <a:pt x="838200" y="472439"/>
                </a:lnTo>
                <a:lnTo>
                  <a:pt x="0" y="472439"/>
                </a:lnTo>
                <a:lnTo>
                  <a:pt x="0" y="157479"/>
                </a:lnTo>
                <a:close/>
              </a:path>
            </a:pathLst>
          </a:custGeom>
          <a:ln w="10160">
            <a:solidFill>
              <a:srgbClr val="41709C"/>
            </a:solidFill>
            <a:prstDash val="sysDash"/>
          </a:ln>
        </p:spPr>
        <p:txBody>
          <a:bodyPr wrap="square" lIns="0" tIns="0" rIns="0" bIns="0" rtlCol="0"/>
          <a:lstStyle/>
          <a:p>
            <a:endParaRPr sz="1256"/>
          </a:p>
        </p:txBody>
      </p:sp>
      <p:sp>
        <p:nvSpPr>
          <p:cNvPr id="27" name="object 24"/>
          <p:cNvSpPr/>
          <p:nvPr/>
        </p:nvSpPr>
        <p:spPr>
          <a:xfrm>
            <a:off x="4104399" y="3008448"/>
            <a:ext cx="827556" cy="407576"/>
          </a:xfrm>
          <a:custGeom>
            <a:avLst/>
            <a:gdLst/>
            <a:ahLst/>
            <a:cxnLst/>
            <a:rect l="l" t="t" r="r" b="b"/>
            <a:pathLst>
              <a:path w="1186179" h="584200">
                <a:moveTo>
                  <a:pt x="894079" y="0"/>
                </a:moveTo>
                <a:lnTo>
                  <a:pt x="894079" y="146050"/>
                </a:lnTo>
                <a:lnTo>
                  <a:pt x="0" y="146050"/>
                </a:lnTo>
                <a:lnTo>
                  <a:pt x="0" y="438150"/>
                </a:lnTo>
                <a:lnTo>
                  <a:pt x="894079" y="438150"/>
                </a:lnTo>
                <a:lnTo>
                  <a:pt x="894079" y="584200"/>
                </a:lnTo>
                <a:lnTo>
                  <a:pt x="1186179" y="292100"/>
                </a:lnTo>
                <a:lnTo>
                  <a:pt x="894079" y="0"/>
                </a:lnTo>
                <a:close/>
              </a:path>
            </a:pathLst>
          </a:custGeom>
          <a:solidFill>
            <a:srgbClr val="5B9BD4"/>
          </a:solidFill>
        </p:spPr>
        <p:txBody>
          <a:bodyPr wrap="square" lIns="0" tIns="0" rIns="0" bIns="0" rtlCol="0"/>
          <a:lstStyle/>
          <a:p>
            <a:endParaRPr sz="1256"/>
          </a:p>
        </p:txBody>
      </p:sp>
      <p:sp>
        <p:nvSpPr>
          <p:cNvPr id="28" name="object 25"/>
          <p:cNvSpPr/>
          <p:nvPr/>
        </p:nvSpPr>
        <p:spPr>
          <a:xfrm>
            <a:off x="4104399" y="3008448"/>
            <a:ext cx="827556" cy="407576"/>
          </a:xfrm>
          <a:custGeom>
            <a:avLst/>
            <a:gdLst/>
            <a:ahLst/>
            <a:cxnLst/>
            <a:rect l="l" t="t" r="r" b="b"/>
            <a:pathLst>
              <a:path w="1186179" h="584200">
                <a:moveTo>
                  <a:pt x="0" y="146050"/>
                </a:moveTo>
                <a:lnTo>
                  <a:pt x="894079" y="146050"/>
                </a:lnTo>
                <a:lnTo>
                  <a:pt x="894079" y="0"/>
                </a:lnTo>
                <a:lnTo>
                  <a:pt x="1186179" y="292100"/>
                </a:lnTo>
                <a:lnTo>
                  <a:pt x="894079" y="584200"/>
                </a:lnTo>
                <a:lnTo>
                  <a:pt x="894079" y="438150"/>
                </a:lnTo>
                <a:lnTo>
                  <a:pt x="0" y="438150"/>
                </a:lnTo>
                <a:lnTo>
                  <a:pt x="0" y="146050"/>
                </a:lnTo>
                <a:close/>
              </a:path>
            </a:pathLst>
          </a:custGeom>
          <a:ln w="10160">
            <a:solidFill>
              <a:srgbClr val="41709C"/>
            </a:solidFill>
            <a:prstDash val="sysDash"/>
          </a:ln>
        </p:spPr>
        <p:txBody>
          <a:bodyPr wrap="square" lIns="0" tIns="0" rIns="0" bIns="0" rtlCol="0"/>
          <a:lstStyle/>
          <a:p>
            <a:endParaRPr sz="1256"/>
          </a:p>
        </p:txBody>
      </p:sp>
      <p:sp>
        <p:nvSpPr>
          <p:cNvPr id="29" name="Dikdörtgen 28"/>
          <p:cNvSpPr/>
          <p:nvPr/>
        </p:nvSpPr>
        <p:spPr>
          <a:xfrm>
            <a:off x="7491412" y="265672"/>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0"/>
                <a:solidFill>
                  <a:srgbClr val="C00000"/>
                </a:solidFill>
                <a:effectLst>
                  <a:outerShdw blurRad="38100" dist="19050" dir="2700000" algn="tl" rotWithShape="0">
                    <a:schemeClr val="dk1">
                      <a:alpha val="40000"/>
                    </a:schemeClr>
                  </a:outerShdw>
                </a:effectLst>
              </a:rPr>
              <a:t>ADANA İL SAĞLIK MÜDÜRLÜĞÜ</a:t>
            </a:r>
            <a:endParaRPr lang="tr-TR" dirty="0">
              <a:ln w="0"/>
              <a:solidFill>
                <a:srgbClr val="C00000"/>
              </a:solidFill>
              <a:effectLst>
                <a:outerShdw blurRad="38100" dist="19050" dir="2700000" algn="tl" rotWithShape="0">
                  <a:schemeClr val="dk1">
                    <a:alpha val="40000"/>
                  </a:schemeClr>
                </a:outerShdw>
              </a:effectLst>
            </a:endParaRPr>
          </a:p>
        </p:txBody>
      </p:sp>
      <p:sp>
        <p:nvSpPr>
          <p:cNvPr id="30" name="Dikdörtgen 29"/>
          <p:cNvSpPr/>
          <p:nvPr/>
        </p:nvSpPr>
        <p:spPr>
          <a:xfrm>
            <a:off x="3703860" y="7046159"/>
            <a:ext cx="3200401" cy="446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4076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xmlns="" id="{133B720A-DB01-4FB6-B4DD-7186B0BA7E37}"/>
              </a:ext>
            </a:extLst>
          </p:cNvPr>
          <p:cNvSpPr>
            <a:spLocks noGrp="1"/>
          </p:cNvSpPr>
          <p:nvPr>
            <p:ph type="title"/>
          </p:nvPr>
        </p:nvSpPr>
        <p:spPr>
          <a:xfrm>
            <a:off x="3170817" y="745560"/>
            <a:ext cx="5368133" cy="401136"/>
          </a:xfrm>
        </p:spPr>
        <p:txBody>
          <a:bodyPr anchor="t">
            <a:normAutofit fontScale="90000"/>
          </a:bodyPr>
          <a:lstStyle/>
          <a:p>
            <a:r>
              <a:rPr lang="tr-TR" sz="2200">
                <a:solidFill>
                  <a:srgbClr val="C00000"/>
                </a:solidFill>
                <a:latin typeface="Arial" panose="020B0604020202020204" pitchFamily="34" charset="0"/>
                <a:cs typeface="Arial" panose="020B0604020202020204" pitchFamily="34" charset="0"/>
              </a:rPr>
              <a:t>İç Kontrol Standartları ve Eylem Sayıları</a:t>
            </a:r>
            <a:r>
              <a:rPr lang="tr-TR" sz="2400"/>
              <a:t/>
            </a:r>
            <a:br>
              <a:rPr lang="tr-TR" sz="2400"/>
            </a:br>
            <a:r>
              <a:rPr lang="tr-TR" sz="4736">
                <a:solidFill>
                  <a:srgbClr val="FF0000"/>
                </a:solidFill>
              </a:rPr>
              <a:t/>
            </a:r>
            <a:br>
              <a:rPr lang="tr-TR" sz="4736">
                <a:solidFill>
                  <a:srgbClr val="FF0000"/>
                </a:solidFill>
              </a:rPr>
            </a:br>
            <a:endParaRPr lang="tr-TR" b="1">
              <a:solidFill>
                <a:srgbClr val="FF0000"/>
              </a:solidFill>
            </a:endParaRPr>
          </a:p>
        </p:txBody>
      </p:sp>
      <p:sp>
        <p:nvSpPr>
          <p:cNvPr id="11" name="Metin kutusu 10">
            <a:extLst>
              <a:ext uri="{FF2B5EF4-FFF2-40B4-BE49-F238E27FC236}">
                <a16:creationId xmlns:a16="http://schemas.microsoft.com/office/drawing/2014/main" xmlns="" id="{9AFB8477-5279-4144-BFF0-8E7CBDEBC749}"/>
              </a:ext>
            </a:extLst>
          </p:cNvPr>
          <p:cNvSpPr txBox="1"/>
          <p:nvPr/>
        </p:nvSpPr>
        <p:spPr>
          <a:xfrm>
            <a:off x="476777" y="4150967"/>
            <a:ext cx="1391172"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10.12.2003</a:t>
            </a:r>
          </a:p>
        </p:txBody>
      </p:sp>
      <p:sp>
        <p:nvSpPr>
          <p:cNvPr id="13" name="Metin kutusu 12">
            <a:extLst>
              <a:ext uri="{FF2B5EF4-FFF2-40B4-BE49-F238E27FC236}">
                <a16:creationId xmlns:a16="http://schemas.microsoft.com/office/drawing/2014/main" xmlns="" id="{3CF6D1CA-143F-4C7E-951C-61202D0FE2A6}"/>
              </a:ext>
            </a:extLst>
          </p:cNvPr>
          <p:cNvSpPr txBox="1"/>
          <p:nvPr/>
        </p:nvSpPr>
        <p:spPr>
          <a:xfrm>
            <a:off x="2146512" y="4150967"/>
            <a:ext cx="1469618"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31.12.2005</a:t>
            </a:r>
          </a:p>
        </p:txBody>
      </p:sp>
      <p:sp>
        <p:nvSpPr>
          <p:cNvPr id="15" name="Metin kutusu 14">
            <a:extLst>
              <a:ext uri="{FF2B5EF4-FFF2-40B4-BE49-F238E27FC236}">
                <a16:creationId xmlns:a16="http://schemas.microsoft.com/office/drawing/2014/main" xmlns="" id="{A5366DEB-C83E-4250-BC03-4DE0CB9D44ED}"/>
              </a:ext>
            </a:extLst>
          </p:cNvPr>
          <p:cNvSpPr txBox="1"/>
          <p:nvPr/>
        </p:nvSpPr>
        <p:spPr>
          <a:xfrm>
            <a:off x="3773193" y="4146501"/>
            <a:ext cx="1545329"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26.12.2007</a:t>
            </a:r>
          </a:p>
        </p:txBody>
      </p:sp>
      <p:sp>
        <p:nvSpPr>
          <p:cNvPr id="17" name="Metin kutusu 16">
            <a:extLst>
              <a:ext uri="{FF2B5EF4-FFF2-40B4-BE49-F238E27FC236}">
                <a16:creationId xmlns:a16="http://schemas.microsoft.com/office/drawing/2014/main" xmlns="" id="{FFD1E683-8168-4B26-B8A1-F15DCE90A390}"/>
              </a:ext>
            </a:extLst>
          </p:cNvPr>
          <p:cNvSpPr txBox="1"/>
          <p:nvPr/>
        </p:nvSpPr>
        <p:spPr>
          <a:xfrm>
            <a:off x="5483422" y="4146501"/>
            <a:ext cx="1386286" cy="369332"/>
          </a:xfrm>
          <a:prstGeom prst="rect">
            <a:avLst/>
          </a:prstGeom>
          <a:noFill/>
        </p:spPr>
        <p:txBody>
          <a:bodyPr wrap="square" rtlCol="0">
            <a:spAutoFit/>
          </a:bodyPr>
          <a:lstStyle/>
          <a:p>
            <a:pPr algn="ctr"/>
            <a:r>
              <a:rPr lang="tr-TR" b="1">
                <a:solidFill>
                  <a:schemeClr val="bg1"/>
                </a:solidFill>
                <a:latin typeface="Arial" panose="020B0604020202020204" pitchFamily="34" charset="0"/>
                <a:cs typeface="Arial" panose="020B0604020202020204" pitchFamily="34" charset="0"/>
              </a:rPr>
              <a:t>04.02.2009</a:t>
            </a:r>
          </a:p>
        </p:txBody>
      </p:sp>
      <p:sp>
        <p:nvSpPr>
          <p:cNvPr id="19" name="Metin kutusu 18">
            <a:extLst>
              <a:ext uri="{FF2B5EF4-FFF2-40B4-BE49-F238E27FC236}">
                <a16:creationId xmlns:a16="http://schemas.microsoft.com/office/drawing/2014/main" xmlns="" id="{E4E9479F-10F4-4124-B0A3-C1388C0C37C0}"/>
              </a:ext>
            </a:extLst>
          </p:cNvPr>
          <p:cNvSpPr txBox="1"/>
          <p:nvPr/>
        </p:nvSpPr>
        <p:spPr>
          <a:xfrm>
            <a:off x="8711931" y="4161890"/>
            <a:ext cx="1481806" cy="369332"/>
          </a:xfrm>
          <a:prstGeom prst="rect">
            <a:avLst/>
          </a:prstGeom>
          <a:noFill/>
        </p:spPr>
        <p:txBody>
          <a:bodyPr wrap="square" rtlCol="0">
            <a:spAutoFit/>
          </a:bodyPr>
          <a:lstStyle/>
          <a:p>
            <a:pPr algn="ctr"/>
            <a:r>
              <a:rPr lang="tr-TR" sz="1600" b="1"/>
              <a:t>  </a:t>
            </a:r>
            <a:r>
              <a:rPr lang="tr-TR" b="1">
                <a:solidFill>
                  <a:schemeClr val="bg1"/>
                </a:solidFill>
                <a:latin typeface="Arial" panose="020B0604020202020204" pitchFamily="34" charset="0"/>
                <a:cs typeface="Arial" panose="020B0604020202020204" pitchFamily="34" charset="0"/>
              </a:rPr>
              <a:t>07.02.2014</a:t>
            </a:r>
          </a:p>
        </p:txBody>
      </p:sp>
      <p:sp>
        <p:nvSpPr>
          <p:cNvPr id="21" name="Metin kutusu 20">
            <a:extLst>
              <a:ext uri="{FF2B5EF4-FFF2-40B4-BE49-F238E27FC236}">
                <a16:creationId xmlns:a16="http://schemas.microsoft.com/office/drawing/2014/main" xmlns="" id="{2DC940F6-E0E7-49E9-B158-71A76A3A8A3D}"/>
              </a:ext>
            </a:extLst>
          </p:cNvPr>
          <p:cNvSpPr txBox="1"/>
          <p:nvPr/>
        </p:nvSpPr>
        <p:spPr>
          <a:xfrm>
            <a:off x="7034608" y="4146501"/>
            <a:ext cx="1504343" cy="369332"/>
          </a:xfrm>
          <a:prstGeom prst="rect">
            <a:avLst/>
          </a:prstGeom>
          <a:noFill/>
        </p:spPr>
        <p:txBody>
          <a:bodyPr wrap="square" rtlCol="0">
            <a:spAutoFit/>
          </a:bodyPr>
          <a:lstStyle/>
          <a:p>
            <a:pPr algn="ctr"/>
            <a:r>
              <a:rPr lang="tr-TR" sz="1600" b="1">
                <a:solidFill>
                  <a:schemeClr val="bg1"/>
                </a:solidFill>
              </a:rPr>
              <a:t>  </a:t>
            </a:r>
            <a:r>
              <a:rPr lang="tr-TR" b="1">
                <a:solidFill>
                  <a:schemeClr val="bg1"/>
                </a:solidFill>
                <a:latin typeface="Arial" panose="020B0604020202020204" pitchFamily="34" charset="0"/>
                <a:cs typeface="Arial" panose="020B0604020202020204" pitchFamily="34" charset="0"/>
              </a:rPr>
              <a:t>02.12.2013  </a:t>
            </a:r>
          </a:p>
        </p:txBody>
      </p:sp>
      <p:graphicFrame>
        <p:nvGraphicFramePr>
          <p:cNvPr id="22" name="Diyagram 21">
            <a:extLst>
              <a:ext uri="{FF2B5EF4-FFF2-40B4-BE49-F238E27FC236}">
                <a16:creationId xmlns:a16="http://schemas.microsoft.com/office/drawing/2014/main" xmlns="" id="{0C0577C3-FAB0-4CF2-8BB2-CC729EAE27F7}"/>
              </a:ext>
            </a:extLst>
          </p:cNvPr>
          <p:cNvGraphicFramePr/>
          <p:nvPr>
            <p:extLst>
              <p:ext uri="{D42A27DB-BD31-4B8C-83A1-F6EECF244321}">
                <p14:modId xmlns:p14="http://schemas.microsoft.com/office/powerpoint/2010/main" val="792207688"/>
              </p:ext>
            </p:extLst>
          </p:nvPr>
        </p:nvGraphicFramePr>
        <p:xfrm>
          <a:off x="1471939" y="2307791"/>
          <a:ext cx="8184365" cy="817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yagram 22">
            <a:extLst>
              <a:ext uri="{FF2B5EF4-FFF2-40B4-BE49-F238E27FC236}">
                <a16:creationId xmlns:a16="http://schemas.microsoft.com/office/drawing/2014/main" xmlns="" id="{22CA9D88-0DE8-4F16-8E2F-C2F0F215BF20}"/>
              </a:ext>
            </a:extLst>
          </p:cNvPr>
          <p:cNvGraphicFramePr/>
          <p:nvPr>
            <p:extLst>
              <p:ext uri="{D42A27DB-BD31-4B8C-83A1-F6EECF244321}">
                <p14:modId xmlns:p14="http://schemas.microsoft.com/office/powerpoint/2010/main" val="3851899253"/>
              </p:ext>
            </p:extLst>
          </p:nvPr>
        </p:nvGraphicFramePr>
        <p:xfrm>
          <a:off x="1471939" y="3277286"/>
          <a:ext cx="8184365" cy="8170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yagram 23">
            <a:extLst>
              <a:ext uri="{FF2B5EF4-FFF2-40B4-BE49-F238E27FC236}">
                <a16:creationId xmlns:a16="http://schemas.microsoft.com/office/drawing/2014/main" xmlns="" id="{B21E0694-A44B-490F-8292-90F14D4E7BB4}"/>
              </a:ext>
            </a:extLst>
          </p:cNvPr>
          <p:cNvGraphicFramePr/>
          <p:nvPr>
            <p:extLst>
              <p:ext uri="{D42A27DB-BD31-4B8C-83A1-F6EECF244321}">
                <p14:modId xmlns:p14="http://schemas.microsoft.com/office/powerpoint/2010/main" val="512529176"/>
              </p:ext>
            </p:extLst>
          </p:nvPr>
        </p:nvGraphicFramePr>
        <p:xfrm>
          <a:off x="1471939" y="4246781"/>
          <a:ext cx="8184365" cy="81709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yagram 24">
            <a:extLst>
              <a:ext uri="{FF2B5EF4-FFF2-40B4-BE49-F238E27FC236}">
                <a16:creationId xmlns:a16="http://schemas.microsoft.com/office/drawing/2014/main" xmlns="" id="{B03B51BE-44A3-43F7-813B-44646ED92A98}"/>
              </a:ext>
            </a:extLst>
          </p:cNvPr>
          <p:cNvGraphicFramePr/>
          <p:nvPr>
            <p:extLst>
              <p:ext uri="{D42A27DB-BD31-4B8C-83A1-F6EECF244321}">
                <p14:modId xmlns:p14="http://schemas.microsoft.com/office/powerpoint/2010/main" val="1409404866"/>
              </p:ext>
            </p:extLst>
          </p:nvPr>
        </p:nvGraphicFramePr>
        <p:xfrm>
          <a:off x="1471939" y="5216276"/>
          <a:ext cx="8184365" cy="81709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yagram 25">
            <a:extLst>
              <a:ext uri="{FF2B5EF4-FFF2-40B4-BE49-F238E27FC236}">
                <a16:creationId xmlns:a16="http://schemas.microsoft.com/office/drawing/2014/main" xmlns="" id="{0F344EFE-98BE-46E8-BECC-8BE618A4375F}"/>
              </a:ext>
            </a:extLst>
          </p:cNvPr>
          <p:cNvGraphicFramePr/>
          <p:nvPr>
            <p:extLst>
              <p:ext uri="{D42A27DB-BD31-4B8C-83A1-F6EECF244321}">
                <p14:modId xmlns:p14="http://schemas.microsoft.com/office/powerpoint/2010/main" val="3173585694"/>
              </p:ext>
            </p:extLst>
          </p:nvPr>
        </p:nvGraphicFramePr>
        <p:xfrm>
          <a:off x="1471939" y="6185771"/>
          <a:ext cx="8184365" cy="81709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7" name="Metin kutusu 26">
            <a:extLst>
              <a:ext uri="{FF2B5EF4-FFF2-40B4-BE49-F238E27FC236}">
                <a16:creationId xmlns:a16="http://schemas.microsoft.com/office/drawing/2014/main" xmlns="" id="{BD9250D0-A5F1-48DF-9ED0-47B09BFFB124}"/>
              </a:ext>
            </a:extLst>
          </p:cNvPr>
          <p:cNvSpPr txBox="1"/>
          <p:nvPr/>
        </p:nvSpPr>
        <p:spPr>
          <a:xfrm>
            <a:off x="3745129" y="1597910"/>
            <a:ext cx="1225685"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endParaRPr lang="tr-TR" sz="1600"/>
          </a:p>
        </p:txBody>
      </p:sp>
      <p:sp>
        <p:nvSpPr>
          <p:cNvPr id="28" name="Metin kutusu 27">
            <a:extLst>
              <a:ext uri="{FF2B5EF4-FFF2-40B4-BE49-F238E27FC236}">
                <a16:creationId xmlns:a16="http://schemas.microsoft.com/office/drawing/2014/main" xmlns="" id="{29F397B7-03A2-42DA-A158-9454949225B8}"/>
              </a:ext>
            </a:extLst>
          </p:cNvPr>
          <p:cNvSpPr txBox="1"/>
          <p:nvPr/>
        </p:nvSpPr>
        <p:spPr>
          <a:xfrm>
            <a:off x="2147924" y="1893037"/>
            <a:ext cx="979250"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5 Bileşen</a:t>
            </a:r>
          </a:p>
        </p:txBody>
      </p:sp>
      <p:sp>
        <p:nvSpPr>
          <p:cNvPr id="29" name="Metin kutusu 28">
            <a:extLst>
              <a:ext uri="{FF2B5EF4-FFF2-40B4-BE49-F238E27FC236}">
                <a16:creationId xmlns:a16="http://schemas.microsoft.com/office/drawing/2014/main" xmlns="" id="{AB7CA2D8-FF9F-4D0B-A532-DA5FF683D4B3}"/>
              </a:ext>
            </a:extLst>
          </p:cNvPr>
          <p:cNvSpPr txBox="1"/>
          <p:nvPr/>
        </p:nvSpPr>
        <p:spPr>
          <a:xfrm>
            <a:off x="3620848" y="1915880"/>
            <a:ext cx="1160834"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18 Standart</a:t>
            </a:r>
          </a:p>
        </p:txBody>
      </p:sp>
      <p:sp>
        <p:nvSpPr>
          <p:cNvPr id="30" name="Metin kutusu 29">
            <a:extLst>
              <a:ext uri="{FF2B5EF4-FFF2-40B4-BE49-F238E27FC236}">
                <a16:creationId xmlns:a16="http://schemas.microsoft.com/office/drawing/2014/main" xmlns="" id="{4A090C5F-0265-4BE4-BE15-EEADE7D10BCF}"/>
              </a:ext>
            </a:extLst>
          </p:cNvPr>
          <p:cNvSpPr txBox="1"/>
          <p:nvPr/>
        </p:nvSpPr>
        <p:spPr>
          <a:xfrm>
            <a:off x="6538376" y="1895743"/>
            <a:ext cx="1381326"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Toplam Eylem</a:t>
            </a:r>
          </a:p>
        </p:txBody>
      </p:sp>
      <p:sp>
        <p:nvSpPr>
          <p:cNvPr id="31" name="Metin kutusu 30">
            <a:extLst>
              <a:ext uri="{FF2B5EF4-FFF2-40B4-BE49-F238E27FC236}">
                <a16:creationId xmlns:a16="http://schemas.microsoft.com/office/drawing/2014/main" xmlns="" id="{D5E667A1-F60E-432B-8D18-3E5F5BD490D6}"/>
              </a:ext>
            </a:extLst>
          </p:cNvPr>
          <p:cNvSpPr txBox="1"/>
          <p:nvPr/>
        </p:nvSpPr>
        <p:spPr>
          <a:xfrm>
            <a:off x="4978913" y="1908676"/>
            <a:ext cx="1381326"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79 Genel Şart</a:t>
            </a:r>
          </a:p>
        </p:txBody>
      </p:sp>
      <p:sp>
        <p:nvSpPr>
          <p:cNvPr id="32" name="Metin kutusu 31">
            <a:extLst>
              <a:ext uri="{FF2B5EF4-FFF2-40B4-BE49-F238E27FC236}">
                <a16:creationId xmlns:a16="http://schemas.microsoft.com/office/drawing/2014/main" xmlns="" id="{DF0B6089-6C11-4632-AD2D-814F42A6D641}"/>
              </a:ext>
            </a:extLst>
          </p:cNvPr>
          <p:cNvSpPr txBox="1"/>
          <p:nvPr/>
        </p:nvSpPr>
        <p:spPr>
          <a:xfrm>
            <a:off x="8177697" y="1895743"/>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İSM Eylem</a:t>
            </a:r>
          </a:p>
        </p:txBody>
      </p:sp>
      <p:sp>
        <p:nvSpPr>
          <p:cNvPr id="33" name="Metin kutusu 32">
            <a:extLst>
              <a:ext uri="{FF2B5EF4-FFF2-40B4-BE49-F238E27FC236}">
                <a16:creationId xmlns:a16="http://schemas.microsoft.com/office/drawing/2014/main" xmlns="" id="{43019756-8ED2-4AD7-8B19-26E49332020A}"/>
              </a:ext>
            </a:extLst>
          </p:cNvPr>
          <p:cNvSpPr txBox="1"/>
          <p:nvPr/>
        </p:nvSpPr>
        <p:spPr>
          <a:xfrm>
            <a:off x="6677202" y="7158654"/>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51 Eylem</a:t>
            </a:r>
          </a:p>
        </p:txBody>
      </p:sp>
      <p:sp>
        <p:nvSpPr>
          <p:cNvPr id="34" name="Metin kutusu 33">
            <a:extLst>
              <a:ext uri="{FF2B5EF4-FFF2-40B4-BE49-F238E27FC236}">
                <a16:creationId xmlns:a16="http://schemas.microsoft.com/office/drawing/2014/main" xmlns="" id="{3B435B14-4F34-4FC9-94B9-5D9C31D6203A}"/>
              </a:ext>
            </a:extLst>
          </p:cNvPr>
          <p:cNvSpPr txBox="1"/>
          <p:nvPr/>
        </p:nvSpPr>
        <p:spPr>
          <a:xfrm>
            <a:off x="8177697" y="7158654"/>
            <a:ext cx="1089498" cy="338554"/>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tr-TR" sz="1600"/>
              <a:t>34  Eylem</a:t>
            </a:r>
          </a:p>
        </p:txBody>
      </p:sp>
      <p:sp>
        <p:nvSpPr>
          <p:cNvPr id="2" name="Metin kutusu 1">
            <a:extLst>
              <a:ext uri="{FF2B5EF4-FFF2-40B4-BE49-F238E27FC236}">
                <a16:creationId xmlns:a16="http://schemas.microsoft.com/office/drawing/2014/main" xmlns="" id="{86ED611C-62B0-41D6-865E-17E9B29CC9F4}"/>
              </a:ext>
            </a:extLst>
          </p:cNvPr>
          <p:cNvSpPr txBox="1"/>
          <p:nvPr/>
        </p:nvSpPr>
        <p:spPr>
          <a:xfrm>
            <a:off x="1019429" y="1411769"/>
            <a:ext cx="5562669" cy="338554"/>
          </a:xfrm>
          <a:prstGeom prst="rect">
            <a:avLst/>
          </a:prstGeom>
          <a:noFill/>
        </p:spPr>
        <p:txBody>
          <a:bodyPr wrap="square" rtlCol="0">
            <a:spAutoFit/>
          </a:bodyPr>
          <a:lstStyle/>
          <a:p>
            <a:pPr algn="ctr"/>
            <a:r>
              <a:rPr lang="tr-TR" sz="1600">
                <a:latin typeface="Arial" panose="020B0604020202020204" pitchFamily="34" charset="0"/>
                <a:cs typeface="Arial" panose="020B0604020202020204" pitchFamily="34" charset="0"/>
              </a:rPr>
              <a:t>Hazine ve Maliye Bakanlığınca yayımlanan mevzuat </a:t>
            </a:r>
          </a:p>
        </p:txBody>
      </p:sp>
      <p:cxnSp>
        <p:nvCxnSpPr>
          <p:cNvPr id="5" name="Düz Bağlayıcı 4">
            <a:extLst>
              <a:ext uri="{FF2B5EF4-FFF2-40B4-BE49-F238E27FC236}">
                <a16:creationId xmlns:a16="http://schemas.microsoft.com/office/drawing/2014/main" xmlns="" id="{EFD72541-22C4-401E-B041-DB5BD369E0A6}"/>
              </a:ext>
            </a:extLst>
          </p:cNvPr>
          <p:cNvCxnSpPr/>
          <p:nvPr/>
        </p:nvCxnSpPr>
        <p:spPr>
          <a:xfrm flipV="1">
            <a:off x="1471939" y="1735419"/>
            <a:ext cx="4704626" cy="24329"/>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cxnSp>
        <p:nvCxnSpPr>
          <p:cNvPr id="41" name="Düz Bağlayıcı 40">
            <a:extLst>
              <a:ext uri="{FF2B5EF4-FFF2-40B4-BE49-F238E27FC236}">
                <a16:creationId xmlns:a16="http://schemas.microsoft.com/office/drawing/2014/main" xmlns="" id="{89EDAE69-2A05-4CC1-B353-CBDF53B2B844}"/>
              </a:ext>
            </a:extLst>
          </p:cNvPr>
          <p:cNvCxnSpPr>
            <a:cxnSpLocks/>
          </p:cNvCxnSpPr>
          <p:nvPr/>
        </p:nvCxnSpPr>
        <p:spPr>
          <a:xfrm flipV="1">
            <a:off x="6300846" y="1735419"/>
            <a:ext cx="4080283" cy="1"/>
          </a:xfrm>
          <a:prstGeom prst="line">
            <a:avLst/>
          </a:prstGeom>
          <a:ln w="12700">
            <a:solidFill>
              <a:srgbClr val="FF0000"/>
            </a:solidFill>
          </a:ln>
        </p:spPr>
        <p:style>
          <a:lnRef idx="1">
            <a:schemeClr val="dk1"/>
          </a:lnRef>
          <a:fillRef idx="0">
            <a:schemeClr val="dk1"/>
          </a:fillRef>
          <a:effectRef idx="0">
            <a:schemeClr val="dk1"/>
          </a:effectRef>
          <a:fontRef idx="minor">
            <a:schemeClr val="tx1"/>
          </a:fontRef>
        </p:style>
      </p:cxnSp>
      <p:sp>
        <p:nvSpPr>
          <p:cNvPr id="8" name="Metin kutusu 7">
            <a:extLst>
              <a:ext uri="{FF2B5EF4-FFF2-40B4-BE49-F238E27FC236}">
                <a16:creationId xmlns:a16="http://schemas.microsoft.com/office/drawing/2014/main" xmlns="" id="{CB490BE3-3936-427A-A472-739B2922C503}"/>
              </a:ext>
            </a:extLst>
          </p:cNvPr>
          <p:cNvSpPr txBox="1"/>
          <p:nvPr/>
        </p:nvSpPr>
        <p:spPr>
          <a:xfrm>
            <a:off x="6300846" y="1402351"/>
            <a:ext cx="4174412" cy="584775"/>
          </a:xfrm>
          <a:prstGeom prst="rect">
            <a:avLst/>
          </a:prstGeom>
          <a:noFill/>
        </p:spPr>
        <p:txBody>
          <a:bodyPr wrap="square" rtlCol="0">
            <a:spAutoFit/>
          </a:bodyPr>
          <a:lstStyle/>
          <a:p>
            <a:r>
              <a:rPr lang="tr-TR" sz="1600"/>
              <a:t>Bakanlığımızca bu kapsamda belirlenen eylemler</a:t>
            </a:r>
          </a:p>
          <a:p>
            <a:endParaRPr lang="tr-TR" sz="1600"/>
          </a:p>
        </p:txBody>
      </p:sp>
    </p:spTree>
    <p:extLst>
      <p:ext uri="{BB962C8B-B14F-4D97-AF65-F5344CB8AC3E}">
        <p14:creationId xmlns:p14="http://schemas.microsoft.com/office/powerpoint/2010/main" val="94189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graphicEl>
                                              <a:dgm id="{69CC777C-E0CC-4199-ACB1-0EB4A45B44B1}"/>
                                            </p:graphicEl>
                                          </p:spTgt>
                                        </p:tgtEl>
                                        <p:attrNameLst>
                                          <p:attrName>style.visibility</p:attrName>
                                        </p:attrNameLst>
                                      </p:cBhvr>
                                      <p:to>
                                        <p:strVal val="visible"/>
                                      </p:to>
                                    </p:set>
                                    <p:animEffect transition="in" filter="fade">
                                      <p:cBhvr>
                                        <p:cTn id="7" dur="500"/>
                                        <p:tgtEl>
                                          <p:spTgt spid="22">
                                            <p:graphicEl>
                                              <a:dgm id="{69CC777C-E0CC-4199-ACB1-0EB4A45B44B1}"/>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graphicEl>
                                              <a:dgm id="{3F604119-9727-4042-8C56-82D02679FAFF}"/>
                                            </p:graphicEl>
                                          </p:spTgt>
                                        </p:tgtEl>
                                        <p:attrNameLst>
                                          <p:attrName>style.visibility</p:attrName>
                                        </p:attrNameLst>
                                      </p:cBhvr>
                                      <p:to>
                                        <p:strVal val="visible"/>
                                      </p:to>
                                    </p:set>
                                    <p:animEffect transition="in" filter="fade">
                                      <p:cBhvr>
                                        <p:cTn id="11" dur="500"/>
                                        <p:tgtEl>
                                          <p:spTgt spid="22">
                                            <p:graphicEl>
                                              <a:dgm id="{3F604119-9727-4042-8C56-82D02679FAFF}"/>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graphicEl>
                                              <a:dgm id="{9DD311D4-5A44-4825-80BF-0125A19ABB16}"/>
                                            </p:graphicEl>
                                          </p:spTgt>
                                        </p:tgtEl>
                                        <p:attrNameLst>
                                          <p:attrName>style.visibility</p:attrName>
                                        </p:attrNameLst>
                                      </p:cBhvr>
                                      <p:to>
                                        <p:strVal val="visible"/>
                                      </p:to>
                                    </p:set>
                                    <p:animEffect transition="in" filter="fade">
                                      <p:cBhvr>
                                        <p:cTn id="15" dur="500"/>
                                        <p:tgtEl>
                                          <p:spTgt spid="22">
                                            <p:graphicEl>
                                              <a:dgm id="{9DD311D4-5A44-4825-80BF-0125A19ABB16}"/>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graphicEl>
                                              <a:dgm id="{6E13559D-4DB0-403D-B55D-B73C23B7FD1A}"/>
                                            </p:graphicEl>
                                          </p:spTgt>
                                        </p:tgtEl>
                                        <p:attrNameLst>
                                          <p:attrName>style.visibility</p:attrName>
                                        </p:attrNameLst>
                                      </p:cBhvr>
                                      <p:to>
                                        <p:strVal val="visible"/>
                                      </p:to>
                                    </p:set>
                                    <p:animEffect transition="in" filter="fade">
                                      <p:cBhvr>
                                        <p:cTn id="19" dur="500"/>
                                        <p:tgtEl>
                                          <p:spTgt spid="22">
                                            <p:graphicEl>
                                              <a:dgm id="{6E13559D-4DB0-403D-B55D-B73C23B7FD1A}"/>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graphicEl>
                                              <a:dgm id="{5BD2DAC3-2DEC-45FF-A1F9-0CFE82EADFC6}"/>
                                            </p:graphicEl>
                                          </p:spTgt>
                                        </p:tgtEl>
                                        <p:attrNameLst>
                                          <p:attrName>style.visibility</p:attrName>
                                        </p:attrNameLst>
                                      </p:cBhvr>
                                      <p:to>
                                        <p:strVal val="visible"/>
                                      </p:to>
                                    </p:set>
                                    <p:animEffect transition="in" filter="fade">
                                      <p:cBhvr>
                                        <p:cTn id="23" dur="500"/>
                                        <p:tgtEl>
                                          <p:spTgt spid="22">
                                            <p:graphicEl>
                                              <a:dgm id="{5BD2DAC3-2DEC-45FF-A1F9-0CFE82EADFC6}"/>
                                            </p:graphicEl>
                                          </p:spTgt>
                                        </p:tgtEl>
                                      </p:cBhvr>
                                    </p:animEffect>
                                  </p:childTnLst>
                                </p:cTn>
                              </p:par>
                            </p:childTnLst>
                          </p:cTn>
                        </p:par>
                        <p:par>
                          <p:cTn id="24" fill="hold">
                            <p:stCondLst>
                              <p:cond delay="2500"/>
                            </p:stCondLst>
                            <p:childTnLst>
                              <p:par>
                                <p:cTn id="25" presetID="1" presetClass="entr" presetSubtype="0" fill="hold" grpId="0" nodeType="afterEffect">
                                  <p:stCondLst>
                                    <p:cond delay="0"/>
                                  </p:stCondLst>
                                  <p:childTnLst>
                                    <p:set>
                                      <p:cBhvr>
                                        <p:cTn id="26" dur="1" fill="hold">
                                          <p:stCondLst>
                                            <p:cond delay="0"/>
                                          </p:stCondLst>
                                        </p:cTn>
                                        <p:tgtEl>
                                          <p:spTgt spid="23">
                                            <p:graphicEl>
                                              <a:dgm id="{69CC777C-E0CC-4199-ACB1-0EB4A45B44B1}"/>
                                            </p:graphicEl>
                                          </p:spTgt>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grpId="0" nodeType="afterEffect">
                                  <p:stCondLst>
                                    <p:cond delay="500"/>
                                  </p:stCondLst>
                                  <p:childTnLst>
                                    <p:set>
                                      <p:cBhvr>
                                        <p:cTn id="29" dur="1" fill="hold">
                                          <p:stCondLst>
                                            <p:cond delay="0"/>
                                          </p:stCondLst>
                                        </p:cTn>
                                        <p:tgtEl>
                                          <p:spTgt spid="23">
                                            <p:graphicEl>
                                              <a:dgm id="{3F604119-9727-4042-8C56-82D02679FAFF}"/>
                                            </p:graphic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23">
                                            <p:graphicEl>
                                              <a:dgm id="{9DD311D4-5A44-4825-80BF-0125A19ABB16}"/>
                                            </p:graphicEl>
                                          </p:spTgt>
                                        </p:tgtEl>
                                        <p:attrNameLst>
                                          <p:attrName>style.visibility</p:attrName>
                                        </p:attrNameLst>
                                      </p:cBhvr>
                                      <p:to>
                                        <p:strVal val="visible"/>
                                      </p:to>
                                    </p:set>
                                  </p:childTnLst>
                                </p:cTn>
                              </p:par>
                            </p:childTnLst>
                          </p:cTn>
                        </p:par>
                        <p:par>
                          <p:cTn id="33" fill="hold">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23">
                                            <p:graphicEl>
                                              <a:dgm id="{6E13559D-4DB0-403D-B55D-B73C23B7FD1A}"/>
                                            </p:graphicEl>
                                          </p:spTgt>
                                        </p:tgtEl>
                                        <p:attrNameLst>
                                          <p:attrName>style.visibility</p:attrName>
                                        </p:attrNameLst>
                                      </p:cBhvr>
                                      <p:to>
                                        <p:strVal val="visible"/>
                                      </p:to>
                                    </p:set>
                                  </p:childTnLst>
                                </p:cTn>
                              </p:par>
                            </p:childTnLst>
                          </p:cTn>
                        </p:par>
                        <p:par>
                          <p:cTn id="36" fill="hold">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23">
                                            <p:graphicEl>
                                              <a:dgm id="{5BD2DAC3-2DEC-45FF-A1F9-0CFE82EADFC6}"/>
                                            </p:graphicEl>
                                          </p:spTgt>
                                        </p:tgtEl>
                                        <p:attrNameLst>
                                          <p:attrName>style.visibility</p:attrName>
                                        </p:attrNameLst>
                                      </p:cBhvr>
                                      <p:to>
                                        <p:strVal val="visible"/>
                                      </p:to>
                                    </p:set>
                                  </p:childTnLst>
                                </p:cTn>
                              </p:par>
                            </p:childTnLst>
                          </p:cTn>
                        </p:par>
                        <p:par>
                          <p:cTn id="39" fill="hold">
                            <p:stCondLst>
                              <p:cond delay="4500"/>
                            </p:stCondLst>
                            <p:childTnLst>
                              <p:par>
                                <p:cTn id="40" presetID="1" presetClass="entr" presetSubtype="0" fill="hold" grpId="0" nodeType="afterEffect">
                                  <p:stCondLst>
                                    <p:cond delay="500"/>
                                  </p:stCondLst>
                                  <p:childTnLst>
                                    <p:set>
                                      <p:cBhvr>
                                        <p:cTn id="41" dur="1" fill="hold">
                                          <p:stCondLst>
                                            <p:cond delay="0"/>
                                          </p:stCondLst>
                                        </p:cTn>
                                        <p:tgtEl>
                                          <p:spTgt spid="24">
                                            <p:graphicEl>
                                              <a:dgm id="{69CC777C-E0CC-4199-ACB1-0EB4A45B44B1}"/>
                                            </p:graphicEl>
                                          </p:spTgt>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500"/>
                                  </p:stCondLst>
                                  <p:childTnLst>
                                    <p:set>
                                      <p:cBhvr>
                                        <p:cTn id="44" dur="1" fill="hold">
                                          <p:stCondLst>
                                            <p:cond delay="0"/>
                                          </p:stCondLst>
                                        </p:cTn>
                                        <p:tgtEl>
                                          <p:spTgt spid="24">
                                            <p:graphicEl>
                                              <a:dgm id="{3F604119-9727-4042-8C56-82D02679FAFF}"/>
                                            </p:graphicEl>
                                          </p:spTgt>
                                        </p:tgtEl>
                                        <p:attrNameLst>
                                          <p:attrName>style.visibility</p:attrName>
                                        </p:attrNameLst>
                                      </p:cBhvr>
                                      <p:to>
                                        <p:strVal val="visible"/>
                                      </p:to>
                                    </p:set>
                                  </p:childTnLst>
                                </p:cTn>
                              </p:par>
                            </p:childTnLst>
                          </p:cTn>
                        </p:par>
                        <p:par>
                          <p:cTn id="45" fill="hold">
                            <p:stCondLst>
                              <p:cond delay="5500"/>
                            </p:stCondLst>
                            <p:childTnLst>
                              <p:par>
                                <p:cTn id="46" presetID="1" presetClass="entr" presetSubtype="0" fill="hold" grpId="0" nodeType="afterEffect">
                                  <p:stCondLst>
                                    <p:cond delay="500"/>
                                  </p:stCondLst>
                                  <p:childTnLst>
                                    <p:set>
                                      <p:cBhvr>
                                        <p:cTn id="47" dur="1" fill="hold">
                                          <p:stCondLst>
                                            <p:cond delay="0"/>
                                          </p:stCondLst>
                                        </p:cTn>
                                        <p:tgtEl>
                                          <p:spTgt spid="24">
                                            <p:graphicEl>
                                              <a:dgm id="{9DD311D4-5A44-4825-80BF-0125A19ABB16}"/>
                                            </p:graphicEl>
                                          </p:spTgt>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grpId="0" nodeType="afterEffect">
                                  <p:stCondLst>
                                    <p:cond delay="500"/>
                                  </p:stCondLst>
                                  <p:childTnLst>
                                    <p:set>
                                      <p:cBhvr>
                                        <p:cTn id="50" dur="1" fill="hold">
                                          <p:stCondLst>
                                            <p:cond delay="0"/>
                                          </p:stCondLst>
                                        </p:cTn>
                                        <p:tgtEl>
                                          <p:spTgt spid="24">
                                            <p:graphicEl>
                                              <a:dgm id="{6E13559D-4DB0-403D-B55D-B73C23B7FD1A}"/>
                                            </p:graphicEl>
                                          </p:spTgt>
                                        </p:tgtEl>
                                        <p:attrNameLst>
                                          <p:attrName>style.visibility</p:attrName>
                                        </p:attrNameLst>
                                      </p:cBhvr>
                                      <p:to>
                                        <p:strVal val="visible"/>
                                      </p:to>
                                    </p:set>
                                  </p:childTnLst>
                                </p:cTn>
                              </p:par>
                            </p:childTnLst>
                          </p:cTn>
                        </p:par>
                        <p:par>
                          <p:cTn id="51" fill="hold">
                            <p:stCondLst>
                              <p:cond delay="6500"/>
                            </p:stCondLst>
                            <p:childTnLst>
                              <p:par>
                                <p:cTn id="52" presetID="1" presetClass="entr" presetSubtype="0" fill="hold" grpId="0" nodeType="afterEffect">
                                  <p:stCondLst>
                                    <p:cond delay="500"/>
                                  </p:stCondLst>
                                  <p:childTnLst>
                                    <p:set>
                                      <p:cBhvr>
                                        <p:cTn id="53" dur="1" fill="hold">
                                          <p:stCondLst>
                                            <p:cond delay="0"/>
                                          </p:stCondLst>
                                        </p:cTn>
                                        <p:tgtEl>
                                          <p:spTgt spid="24">
                                            <p:graphicEl>
                                              <a:dgm id="{5BD2DAC3-2DEC-45FF-A1F9-0CFE82EADFC6}"/>
                                            </p:graphicEl>
                                          </p:spTgt>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grpId="0" nodeType="afterEffect">
                                  <p:stCondLst>
                                    <p:cond delay="500"/>
                                  </p:stCondLst>
                                  <p:childTnLst>
                                    <p:set>
                                      <p:cBhvr>
                                        <p:cTn id="56" dur="1" fill="hold">
                                          <p:stCondLst>
                                            <p:cond delay="0"/>
                                          </p:stCondLst>
                                        </p:cTn>
                                        <p:tgtEl>
                                          <p:spTgt spid="25">
                                            <p:graphicEl>
                                              <a:dgm id="{69CC777C-E0CC-4199-ACB1-0EB4A45B44B1}"/>
                                            </p:graphicEl>
                                          </p:spTgt>
                                        </p:tgtEl>
                                        <p:attrNameLst>
                                          <p:attrName>style.visibility</p:attrName>
                                        </p:attrNameLst>
                                      </p:cBhvr>
                                      <p:to>
                                        <p:strVal val="visible"/>
                                      </p:to>
                                    </p:set>
                                  </p:childTnLst>
                                </p:cTn>
                              </p:par>
                            </p:childTnLst>
                          </p:cTn>
                        </p:par>
                        <p:par>
                          <p:cTn id="57" fill="hold">
                            <p:stCondLst>
                              <p:cond delay="7500"/>
                            </p:stCondLst>
                            <p:childTnLst>
                              <p:par>
                                <p:cTn id="58" presetID="1" presetClass="entr" presetSubtype="0" fill="hold" grpId="0" nodeType="afterEffect">
                                  <p:stCondLst>
                                    <p:cond delay="500"/>
                                  </p:stCondLst>
                                  <p:childTnLst>
                                    <p:set>
                                      <p:cBhvr>
                                        <p:cTn id="59" dur="1" fill="hold">
                                          <p:stCondLst>
                                            <p:cond delay="0"/>
                                          </p:stCondLst>
                                        </p:cTn>
                                        <p:tgtEl>
                                          <p:spTgt spid="25">
                                            <p:graphicEl>
                                              <a:dgm id="{3F604119-9727-4042-8C56-82D02679FAFF}"/>
                                            </p:graphicEl>
                                          </p:spTgt>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grpId="0" nodeType="afterEffect">
                                  <p:stCondLst>
                                    <p:cond delay="500"/>
                                  </p:stCondLst>
                                  <p:childTnLst>
                                    <p:set>
                                      <p:cBhvr>
                                        <p:cTn id="62" dur="1" fill="hold">
                                          <p:stCondLst>
                                            <p:cond delay="0"/>
                                          </p:stCondLst>
                                        </p:cTn>
                                        <p:tgtEl>
                                          <p:spTgt spid="25">
                                            <p:graphicEl>
                                              <a:dgm id="{9DD311D4-5A44-4825-80BF-0125A19ABB16}"/>
                                            </p:graphicEl>
                                          </p:spTgt>
                                        </p:tgtEl>
                                        <p:attrNameLst>
                                          <p:attrName>style.visibility</p:attrName>
                                        </p:attrNameLst>
                                      </p:cBhvr>
                                      <p:to>
                                        <p:strVal val="visible"/>
                                      </p:to>
                                    </p:set>
                                  </p:childTnLst>
                                </p:cTn>
                              </p:par>
                            </p:childTnLst>
                          </p:cTn>
                        </p:par>
                        <p:par>
                          <p:cTn id="63" fill="hold">
                            <p:stCondLst>
                              <p:cond delay="8500"/>
                            </p:stCondLst>
                            <p:childTnLst>
                              <p:par>
                                <p:cTn id="64" presetID="1" presetClass="entr" presetSubtype="0" fill="hold" grpId="0" nodeType="afterEffect">
                                  <p:stCondLst>
                                    <p:cond delay="500"/>
                                  </p:stCondLst>
                                  <p:childTnLst>
                                    <p:set>
                                      <p:cBhvr>
                                        <p:cTn id="65" dur="1" fill="hold">
                                          <p:stCondLst>
                                            <p:cond delay="0"/>
                                          </p:stCondLst>
                                        </p:cTn>
                                        <p:tgtEl>
                                          <p:spTgt spid="25">
                                            <p:graphicEl>
                                              <a:dgm id="{6E13559D-4DB0-403D-B55D-B73C23B7FD1A}"/>
                                            </p:graphicEl>
                                          </p:spTgt>
                                        </p:tgtEl>
                                        <p:attrNameLst>
                                          <p:attrName>style.visibility</p:attrName>
                                        </p:attrNameLst>
                                      </p:cBhvr>
                                      <p:to>
                                        <p:strVal val="visible"/>
                                      </p:to>
                                    </p:set>
                                  </p:childTnLst>
                                </p:cTn>
                              </p:par>
                            </p:childTnLst>
                          </p:cTn>
                        </p:par>
                        <p:par>
                          <p:cTn id="66" fill="hold">
                            <p:stCondLst>
                              <p:cond delay="9000"/>
                            </p:stCondLst>
                            <p:childTnLst>
                              <p:par>
                                <p:cTn id="67" presetID="1" presetClass="entr" presetSubtype="0" fill="hold" grpId="0" nodeType="afterEffect">
                                  <p:stCondLst>
                                    <p:cond delay="500"/>
                                  </p:stCondLst>
                                  <p:childTnLst>
                                    <p:set>
                                      <p:cBhvr>
                                        <p:cTn id="68" dur="1" fill="hold">
                                          <p:stCondLst>
                                            <p:cond delay="0"/>
                                          </p:stCondLst>
                                        </p:cTn>
                                        <p:tgtEl>
                                          <p:spTgt spid="25">
                                            <p:graphicEl>
                                              <a:dgm id="{5BD2DAC3-2DEC-45FF-A1F9-0CFE82EADFC6}"/>
                                            </p:graphicEl>
                                          </p:spTgt>
                                        </p:tgtEl>
                                        <p:attrNameLst>
                                          <p:attrName>style.visibility</p:attrName>
                                        </p:attrNameLst>
                                      </p:cBhvr>
                                      <p:to>
                                        <p:strVal val="visible"/>
                                      </p:to>
                                    </p:set>
                                  </p:childTnLst>
                                </p:cTn>
                              </p:par>
                            </p:childTnLst>
                          </p:cTn>
                        </p:par>
                        <p:par>
                          <p:cTn id="69" fill="hold">
                            <p:stCondLst>
                              <p:cond delay="9500"/>
                            </p:stCondLst>
                            <p:childTnLst>
                              <p:par>
                                <p:cTn id="70" presetID="1" presetClass="entr" presetSubtype="0" fill="hold" grpId="0" nodeType="afterEffect">
                                  <p:stCondLst>
                                    <p:cond delay="500"/>
                                  </p:stCondLst>
                                  <p:childTnLst>
                                    <p:set>
                                      <p:cBhvr>
                                        <p:cTn id="71" dur="1" fill="hold">
                                          <p:stCondLst>
                                            <p:cond delay="0"/>
                                          </p:stCondLst>
                                        </p:cTn>
                                        <p:tgtEl>
                                          <p:spTgt spid="26">
                                            <p:graphicEl>
                                              <a:dgm id="{69CC777C-E0CC-4199-ACB1-0EB4A45B44B1}"/>
                                            </p:graphicEl>
                                          </p:spTgt>
                                        </p:tgtEl>
                                        <p:attrNameLst>
                                          <p:attrName>style.visibility</p:attrName>
                                        </p:attrNameLst>
                                      </p:cBhvr>
                                      <p:to>
                                        <p:strVal val="visible"/>
                                      </p:to>
                                    </p:set>
                                  </p:childTnLst>
                                </p:cTn>
                              </p:par>
                            </p:childTnLst>
                          </p:cTn>
                        </p:par>
                        <p:par>
                          <p:cTn id="72" fill="hold">
                            <p:stCondLst>
                              <p:cond delay="10000"/>
                            </p:stCondLst>
                            <p:childTnLst>
                              <p:par>
                                <p:cTn id="73" presetID="1" presetClass="entr" presetSubtype="0" fill="hold" grpId="0" nodeType="afterEffect">
                                  <p:stCondLst>
                                    <p:cond delay="500"/>
                                  </p:stCondLst>
                                  <p:childTnLst>
                                    <p:set>
                                      <p:cBhvr>
                                        <p:cTn id="74" dur="1" fill="hold">
                                          <p:stCondLst>
                                            <p:cond delay="0"/>
                                          </p:stCondLst>
                                        </p:cTn>
                                        <p:tgtEl>
                                          <p:spTgt spid="26">
                                            <p:graphicEl>
                                              <a:dgm id="{3F604119-9727-4042-8C56-82D02679FAFF}"/>
                                            </p:graphicEl>
                                          </p:spTgt>
                                        </p:tgtEl>
                                        <p:attrNameLst>
                                          <p:attrName>style.visibility</p:attrName>
                                        </p:attrNameLst>
                                      </p:cBhvr>
                                      <p:to>
                                        <p:strVal val="visible"/>
                                      </p:to>
                                    </p:set>
                                  </p:childTnLst>
                                </p:cTn>
                              </p:par>
                            </p:childTnLst>
                          </p:cTn>
                        </p:par>
                        <p:par>
                          <p:cTn id="75" fill="hold">
                            <p:stCondLst>
                              <p:cond delay="10500"/>
                            </p:stCondLst>
                            <p:childTnLst>
                              <p:par>
                                <p:cTn id="76" presetID="1" presetClass="entr" presetSubtype="0" fill="hold" grpId="0" nodeType="afterEffect">
                                  <p:stCondLst>
                                    <p:cond delay="500"/>
                                  </p:stCondLst>
                                  <p:childTnLst>
                                    <p:set>
                                      <p:cBhvr>
                                        <p:cTn id="77" dur="1" fill="hold">
                                          <p:stCondLst>
                                            <p:cond delay="0"/>
                                          </p:stCondLst>
                                        </p:cTn>
                                        <p:tgtEl>
                                          <p:spTgt spid="26">
                                            <p:graphicEl>
                                              <a:dgm id="{9DD311D4-5A44-4825-80BF-0125A19ABB16}"/>
                                            </p:graphicEl>
                                          </p:spTgt>
                                        </p:tgtEl>
                                        <p:attrNameLst>
                                          <p:attrName>style.visibility</p:attrName>
                                        </p:attrNameLst>
                                      </p:cBhvr>
                                      <p:to>
                                        <p:strVal val="visible"/>
                                      </p:to>
                                    </p:set>
                                  </p:childTnLst>
                                </p:cTn>
                              </p:par>
                            </p:childTnLst>
                          </p:cTn>
                        </p:par>
                        <p:par>
                          <p:cTn id="78" fill="hold">
                            <p:stCondLst>
                              <p:cond delay="11000"/>
                            </p:stCondLst>
                            <p:childTnLst>
                              <p:par>
                                <p:cTn id="79" presetID="1" presetClass="entr" presetSubtype="0" fill="hold" grpId="0" nodeType="afterEffect">
                                  <p:stCondLst>
                                    <p:cond delay="500"/>
                                  </p:stCondLst>
                                  <p:childTnLst>
                                    <p:set>
                                      <p:cBhvr>
                                        <p:cTn id="80" dur="1" fill="hold">
                                          <p:stCondLst>
                                            <p:cond delay="0"/>
                                          </p:stCondLst>
                                        </p:cTn>
                                        <p:tgtEl>
                                          <p:spTgt spid="26">
                                            <p:graphicEl>
                                              <a:dgm id="{6E13559D-4DB0-403D-B55D-B73C23B7FD1A}"/>
                                            </p:graphicEl>
                                          </p:spTgt>
                                        </p:tgtEl>
                                        <p:attrNameLst>
                                          <p:attrName>style.visibility</p:attrName>
                                        </p:attrNameLst>
                                      </p:cBhvr>
                                      <p:to>
                                        <p:strVal val="visible"/>
                                      </p:to>
                                    </p:set>
                                  </p:childTnLst>
                                </p:cTn>
                              </p:par>
                            </p:childTnLst>
                          </p:cTn>
                        </p:par>
                        <p:par>
                          <p:cTn id="81" fill="hold">
                            <p:stCondLst>
                              <p:cond delay="11500"/>
                            </p:stCondLst>
                            <p:childTnLst>
                              <p:par>
                                <p:cTn id="82" presetID="1" presetClass="entr" presetSubtype="0" fill="hold" grpId="0" nodeType="afterEffect">
                                  <p:stCondLst>
                                    <p:cond delay="500"/>
                                  </p:stCondLst>
                                  <p:childTnLst>
                                    <p:set>
                                      <p:cBhvr>
                                        <p:cTn id="83" dur="1" fill="hold">
                                          <p:stCondLst>
                                            <p:cond delay="0"/>
                                          </p:stCondLst>
                                        </p:cTn>
                                        <p:tgtEl>
                                          <p:spTgt spid="26">
                                            <p:graphicEl>
                                              <a:dgm id="{5BD2DAC3-2DEC-45FF-A1F9-0CFE82EADFC6}"/>
                                            </p:graphicEl>
                                          </p:spTgt>
                                        </p:tgtEl>
                                        <p:attrNameLst>
                                          <p:attrName>style.visibility</p:attrName>
                                        </p:attrNameLst>
                                      </p:cBhvr>
                                      <p:to>
                                        <p:strVal val="visible"/>
                                      </p:to>
                                    </p:set>
                                  </p:childTnLst>
                                </p:cTn>
                              </p:par>
                            </p:childTnLst>
                          </p:cTn>
                        </p:par>
                        <p:par>
                          <p:cTn id="84" fill="hold">
                            <p:stCondLst>
                              <p:cond delay="12000"/>
                            </p:stCondLst>
                            <p:childTnLst>
                              <p:par>
                                <p:cTn id="85" presetID="10" presetClass="entr" presetSubtype="0" fill="hold" grpId="0" nodeType="afterEffect">
                                  <p:stCondLst>
                                    <p:cond delay="50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par>
                          <p:cTn id="88" fill="hold">
                            <p:stCondLst>
                              <p:cond delay="130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Sub>
          <a:bldDgm bld="one"/>
        </p:bldSub>
      </p:bldGraphic>
      <p:bldGraphic spid="23" grpId="0">
        <p:bldSub>
          <a:bldDgm bld="one"/>
        </p:bldSub>
      </p:bldGraphic>
      <p:bldGraphic spid="24" grpId="0">
        <p:bldSub>
          <a:bldDgm bld="one"/>
        </p:bldSub>
      </p:bldGraphic>
      <p:bldGraphic spid="25" grpId="0">
        <p:bldSub>
          <a:bldDgm bld="one"/>
        </p:bldSub>
      </p:bldGraphic>
      <p:bldGraphic spid="26" grpId="0">
        <p:bldSub>
          <a:bldDgm bld="one"/>
        </p:bldSub>
      </p:bldGraphic>
      <p:bldP spid="33" grpId="0" animBg="1"/>
      <p:bldP spid="34"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elge" ma:contentTypeID="0x01010069A870B03B15E4448698F341BB4F8A1F" ma:contentTypeVersion="2" ma:contentTypeDescription="Yeni belge oluşturun." ma:contentTypeScope="" ma:versionID="40fe4b3635edabd4c351cbe47d07dbed">
  <xsd:schema xmlns:xsd="http://www.w3.org/2001/XMLSchema" xmlns:xs="http://www.w3.org/2001/XMLSchema" xmlns:p="http://schemas.microsoft.com/office/2006/metadata/properties" xmlns:ns1="http://schemas.microsoft.com/sharepoint/v3" xmlns:ns2="6f63569a-9c6c-4134-b04f-91a64dac6054" targetNamespace="http://schemas.microsoft.com/office/2006/metadata/properties" ma:root="true" ma:fieldsID="89241e4d013c0da6cc4551c3529f8b08" ns1:_="" ns2:_="">
    <xsd:import namespace="http://schemas.microsoft.com/sharepoint/v3"/>
    <xsd:import namespace="6f63569a-9c6c-4134-b04f-91a64dac605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63569a-9c6c-4134-b04f-91a64dac6054" elementFormDefault="qualified">
    <xsd:import namespace="http://schemas.microsoft.com/office/2006/documentManagement/types"/>
    <xsd:import namespace="http://schemas.microsoft.com/office/infopath/2007/PartnerControls"/>
    <xsd:element name="SharedWithUsers" ma:index="10"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72EA391-8C61-4F8C-850E-8231D9F951CF}">
  <ds:schemaRefs>
    <ds:schemaRef ds:uri="http://schemas.microsoft.com/sharepoint/v3/contenttype/forms"/>
  </ds:schemaRefs>
</ds:datastoreItem>
</file>

<file path=customXml/itemProps2.xml><?xml version="1.0" encoding="utf-8"?>
<ds:datastoreItem xmlns:ds="http://schemas.openxmlformats.org/officeDocument/2006/customXml" ds:itemID="{11349B36-5EAE-4B1C-B066-8F1D47C63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63569a-9c6c-4134-b04f-91a64dac60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F9CFE2-B448-41F7-8F4A-78C8B0387C17}">
  <ds:schemaRefs>
    <ds:schemaRef ds:uri="http://purl.org/dc/dcmitype/"/>
    <ds:schemaRef ds:uri="http://www.w3.org/XML/1998/namespace"/>
    <ds:schemaRef ds:uri="http://schemas.microsoft.com/sharepoint/v3"/>
    <ds:schemaRef ds:uri="6f63569a-9c6c-4134-b04f-91a64dac6054"/>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1180</TotalTime>
  <Words>499</Words>
  <Application>Microsoft Office PowerPoint</Application>
  <PresentationFormat>Özel</PresentationFormat>
  <Paragraphs>104</Paragraphs>
  <Slides>10</Slides>
  <Notes>6</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Teması</vt:lpstr>
      <vt:lpstr>PowerPoint Sunusu</vt:lpstr>
      <vt:lpstr>BAKANLIĞIMIZ MİSYON-VİZYON</vt:lpstr>
      <vt:lpstr>PowerPoint Sunusu</vt:lpstr>
      <vt:lpstr>İç Kontrolün Tanımı </vt:lpstr>
      <vt:lpstr>İç Kontrolün Amacı </vt:lpstr>
      <vt:lpstr>İç Kontrol Sistemi Mevzuatı  </vt:lpstr>
      <vt:lpstr>PowerPoint Sunusu</vt:lpstr>
      <vt:lpstr>PowerPoint Sunusu</vt:lpstr>
      <vt:lpstr>İç Kontrol Standartları ve Eylem Sayıları  </vt:lpstr>
      <vt:lpstr>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Emine Figen Kocaman</dc:creator>
  <cp:lastModifiedBy>Nurten ERGÜZEL</cp:lastModifiedBy>
  <cp:revision>143</cp:revision>
  <cp:lastPrinted>2019-03-20T07:17:05Z</cp:lastPrinted>
  <dcterms:created xsi:type="dcterms:W3CDTF">2019-01-17T08:52:02Z</dcterms:created>
  <dcterms:modified xsi:type="dcterms:W3CDTF">2021-01-26T06:56:47Z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0x01010069A870B03B15E4448698F341BB4F8A1F</vt:lpwstr>
  </property>
</Properties>
</file>